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9"/>
  </p:notesMasterIdLst>
  <p:handoutMasterIdLst>
    <p:handoutMasterId r:id="rId30"/>
  </p:handoutMasterIdLst>
  <p:sldIdLst>
    <p:sldId id="475" r:id="rId6"/>
    <p:sldId id="1347" r:id="rId7"/>
    <p:sldId id="1353" r:id="rId8"/>
    <p:sldId id="1354" r:id="rId9"/>
    <p:sldId id="1355" r:id="rId10"/>
    <p:sldId id="1302" r:id="rId11"/>
    <p:sldId id="1226" r:id="rId12"/>
    <p:sldId id="1337" r:id="rId13"/>
    <p:sldId id="1186" r:id="rId14"/>
    <p:sldId id="1363" r:id="rId15"/>
    <p:sldId id="1327" r:id="rId16"/>
    <p:sldId id="1114" r:id="rId17"/>
    <p:sldId id="1343" r:id="rId18"/>
    <p:sldId id="1364" r:id="rId19"/>
    <p:sldId id="1094" r:id="rId20"/>
    <p:sldId id="1368" r:id="rId21"/>
    <p:sldId id="1217" r:id="rId22"/>
    <p:sldId id="1374" r:id="rId23"/>
    <p:sldId id="1377" r:id="rId24"/>
    <p:sldId id="1378" r:id="rId25"/>
    <p:sldId id="1381" r:id="rId26"/>
    <p:sldId id="1220" r:id="rId27"/>
    <p:sldId id="1192" r:id="rId28"/>
  </p:sldIdLst>
  <p:sldSz cx="12192000" cy="6858000"/>
  <p:notesSz cx="6886575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A1D473-9C58-F006-1977-05C3715FF865}" name="Nick Brunsdon" initials="NB" userId="S::nickb@infometrics.co.nz::cdc11566-55ab-4be0-8236-68a5b76f9fb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2857B-52FC-4417-B112-FC23060711A8}" v="17" dt="2025-07-09T09:45:45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27" autoAdjust="0"/>
    <p:restoredTop sz="90598" autoAdjust="0"/>
  </p:normalViewPr>
  <p:slideViewPr>
    <p:cSldViewPr snapToGrid="0">
      <p:cViewPr varScale="1">
        <p:scale>
          <a:sx n="100" d="100"/>
          <a:sy n="100" d="100"/>
        </p:scale>
        <p:origin x="216" y="84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 Olsen" userId="91943348-6710-4375-9c71-4185611d7a2d" providerId="ADAL" clId="{A8C2DC55-D03A-40A4-BDA6-4E89D54B121E}"/>
    <pc:docChg chg="undo custSel addSld delSld modSld sldOrd">
      <pc:chgData name="Brad Olsen" userId="91943348-6710-4375-9c71-4185611d7a2d" providerId="ADAL" clId="{A8C2DC55-D03A-40A4-BDA6-4E89D54B121E}" dt="2025-05-05T20:37:58.301" v="1146" actId="12789"/>
      <pc:docMkLst>
        <pc:docMk/>
      </pc:docMkLst>
      <pc:sldChg chg="modSp mod">
        <pc:chgData name="Brad Olsen" userId="91943348-6710-4375-9c71-4185611d7a2d" providerId="ADAL" clId="{A8C2DC55-D03A-40A4-BDA6-4E89D54B121E}" dt="2025-05-05T19:27:29.117" v="139" actId="20577"/>
        <pc:sldMkLst>
          <pc:docMk/>
          <pc:sldMk cId="25791021" sldId="475"/>
        </pc:sldMkLst>
        <pc:spChg chg="mod">
          <ac:chgData name="Brad Olsen" userId="91943348-6710-4375-9c71-4185611d7a2d" providerId="ADAL" clId="{A8C2DC55-D03A-40A4-BDA6-4E89D54B121E}" dt="2025-05-05T19:27:29.117" v="139" actId="20577"/>
          <ac:spMkLst>
            <pc:docMk/>
            <pc:sldMk cId="25791021" sldId="475"/>
            <ac:spMk id="2" creationId="{C4300AEF-1595-4419-801B-6E36A33BB8CF}"/>
          </ac:spMkLst>
        </pc:spChg>
      </pc:sldChg>
      <pc:sldChg chg="delSp modSp add mod ord">
        <pc:chgData name="Brad Olsen" userId="91943348-6710-4375-9c71-4185611d7a2d" providerId="ADAL" clId="{A8C2DC55-D03A-40A4-BDA6-4E89D54B121E}" dt="2025-05-05T20:24:21.201" v="1128" actId="1035"/>
        <pc:sldMkLst>
          <pc:docMk/>
          <pc:sldMk cId="1988049600" sldId="1025"/>
        </pc:sldMkLst>
      </pc:sldChg>
      <pc:sldChg chg="add del">
        <pc:chgData name="Brad Olsen" userId="91943348-6710-4375-9c71-4185611d7a2d" providerId="ADAL" clId="{A8C2DC55-D03A-40A4-BDA6-4E89D54B121E}" dt="2025-05-05T19:26:05.595" v="123" actId="47"/>
        <pc:sldMkLst>
          <pc:docMk/>
          <pc:sldMk cId="3426070077" sldId="1066"/>
        </pc:sldMkLst>
      </pc:sldChg>
      <pc:sldChg chg="delSp modSp add mod ord">
        <pc:chgData name="Brad Olsen" userId="91943348-6710-4375-9c71-4185611d7a2d" providerId="ADAL" clId="{A8C2DC55-D03A-40A4-BDA6-4E89D54B121E}" dt="2025-05-05T20:34:27.977" v="1140" actId="12789"/>
        <pc:sldMkLst>
          <pc:docMk/>
          <pc:sldMk cId="4203024327" sldId="1123"/>
        </pc:sldMkLst>
      </pc:sldChg>
      <pc:sldChg chg="add del">
        <pc:chgData name="Brad Olsen" userId="91943348-6710-4375-9c71-4185611d7a2d" providerId="ADAL" clId="{A8C2DC55-D03A-40A4-BDA6-4E89D54B121E}" dt="2025-05-05T19:26:09.115" v="125" actId="47"/>
        <pc:sldMkLst>
          <pc:docMk/>
          <pc:sldMk cId="1631227373" sldId="1171"/>
        </pc:sldMkLst>
      </pc:sldChg>
      <pc:sldChg chg="add">
        <pc:chgData name="Brad Olsen" userId="91943348-6710-4375-9c71-4185611d7a2d" providerId="ADAL" clId="{A8C2DC55-D03A-40A4-BDA6-4E89D54B121E}" dt="2025-05-05T19:51:41.184" v="169"/>
        <pc:sldMkLst>
          <pc:docMk/>
          <pc:sldMk cId="227944393" sldId="1186"/>
        </pc:sldMkLst>
      </pc:sldChg>
      <pc:sldChg chg="delSp modSp del mod">
        <pc:chgData name="Brad Olsen" userId="91943348-6710-4375-9c71-4185611d7a2d" providerId="ADAL" clId="{A8C2DC55-D03A-40A4-BDA6-4E89D54B121E}" dt="2025-05-05T19:51:38.716" v="168" actId="2696"/>
        <pc:sldMkLst>
          <pc:docMk/>
          <pc:sldMk cId="1299943457" sldId="1186"/>
        </pc:sldMkLst>
      </pc:sldChg>
      <pc:sldChg chg="add del">
        <pc:chgData name="Brad Olsen" userId="91943348-6710-4375-9c71-4185611d7a2d" providerId="ADAL" clId="{A8C2DC55-D03A-40A4-BDA6-4E89D54B121E}" dt="2025-05-05T19:26:15.464" v="134" actId="47"/>
        <pc:sldMkLst>
          <pc:docMk/>
          <pc:sldMk cId="2132714325" sldId="1187"/>
        </pc:sldMkLst>
      </pc:sldChg>
      <pc:sldChg chg="del">
        <pc:chgData name="Brad Olsen" userId="91943348-6710-4375-9c71-4185611d7a2d" providerId="ADAL" clId="{A8C2DC55-D03A-40A4-BDA6-4E89D54B121E}" dt="2025-05-05T09:11:50.607" v="0" actId="47"/>
        <pc:sldMkLst>
          <pc:docMk/>
          <pc:sldMk cId="2496961181" sldId="1195"/>
        </pc:sldMkLst>
      </pc:sldChg>
      <pc:sldChg chg="ord">
        <pc:chgData name="Brad Olsen" userId="91943348-6710-4375-9c71-4185611d7a2d" providerId="ADAL" clId="{A8C2DC55-D03A-40A4-BDA6-4E89D54B121E}" dt="2025-05-05T20:10:42.563" v="1109"/>
        <pc:sldMkLst>
          <pc:docMk/>
          <pc:sldMk cId="1627768242" sldId="1197"/>
        </pc:sldMkLst>
      </pc:sldChg>
      <pc:sldChg chg="del">
        <pc:chgData name="Brad Olsen" userId="91943348-6710-4375-9c71-4185611d7a2d" providerId="ADAL" clId="{A8C2DC55-D03A-40A4-BDA6-4E89D54B121E}" dt="2025-05-05T20:08:57.735" v="1037" actId="47"/>
        <pc:sldMkLst>
          <pc:docMk/>
          <pc:sldMk cId="2868699899" sldId="1198"/>
        </pc:sldMkLst>
      </pc:sldChg>
      <pc:sldChg chg="ord">
        <pc:chgData name="Brad Olsen" userId="91943348-6710-4375-9c71-4185611d7a2d" providerId="ADAL" clId="{A8C2DC55-D03A-40A4-BDA6-4E89D54B121E}" dt="2025-05-05T20:10:42.563" v="1109"/>
        <pc:sldMkLst>
          <pc:docMk/>
          <pc:sldMk cId="3116112232" sldId="1199"/>
        </pc:sldMkLst>
      </pc:sldChg>
      <pc:sldChg chg="del">
        <pc:chgData name="Brad Olsen" userId="91943348-6710-4375-9c71-4185611d7a2d" providerId="ADAL" clId="{A8C2DC55-D03A-40A4-BDA6-4E89D54B121E}" dt="2025-05-05T19:56:14.675" v="238" actId="47"/>
        <pc:sldMkLst>
          <pc:docMk/>
          <pc:sldMk cId="841259303" sldId="1211"/>
        </pc:sldMkLst>
      </pc:sldChg>
      <pc:sldChg chg="ord">
        <pc:chgData name="Brad Olsen" userId="91943348-6710-4375-9c71-4185611d7a2d" providerId="ADAL" clId="{A8C2DC55-D03A-40A4-BDA6-4E89D54B121E}" dt="2025-05-05T20:10:42.563" v="1109"/>
        <pc:sldMkLst>
          <pc:docMk/>
          <pc:sldMk cId="3935202626" sldId="1215"/>
        </pc:sldMkLst>
      </pc:sldChg>
      <pc:sldChg chg="del">
        <pc:chgData name="Brad Olsen" userId="91943348-6710-4375-9c71-4185611d7a2d" providerId="ADAL" clId="{A8C2DC55-D03A-40A4-BDA6-4E89D54B121E}" dt="2025-05-05T19:52:18.126" v="201" actId="2696"/>
        <pc:sldMkLst>
          <pc:docMk/>
          <pc:sldMk cId="1458822971" sldId="1216"/>
        </pc:sldMkLst>
      </pc:sldChg>
      <pc:sldChg chg="modSp add mod">
        <pc:chgData name="Brad Olsen" userId="91943348-6710-4375-9c71-4185611d7a2d" providerId="ADAL" clId="{A8C2DC55-D03A-40A4-BDA6-4E89D54B121E}" dt="2025-05-05T20:09:31.241" v="1093" actId="20577"/>
        <pc:sldMkLst>
          <pc:docMk/>
          <pc:sldMk cId="3549960925" sldId="1216"/>
        </pc:sldMkLst>
      </pc:sldChg>
      <pc:sldChg chg="modSp mod">
        <pc:chgData name="Brad Olsen" userId="91943348-6710-4375-9c71-4185611d7a2d" providerId="ADAL" clId="{A8C2DC55-D03A-40A4-BDA6-4E89D54B121E}" dt="2025-05-05T19:52:53.296" v="225" actId="12789"/>
        <pc:sldMkLst>
          <pc:docMk/>
          <pc:sldMk cId="2403677690" sldId="1217"/>
        </pc:sldMkLst>
      </pc:sldChg>
      <pc:sldChg chg="delSp modSp mod">
        <pc:chgData name="Brad Olsen" userId="91943348-6710-4375-9c71-4185611d7a2d" providerId="ADAL" clId="{A8C2DC55-D03A-40A4-BDA6-4E89D54B121E}" dt="2025-05-05T19:53:33.052" v="229" actId="12789"/>
        <pc:sldMkLst>
          <pc:docMk/>
          <pc:sldMk cId="803200793" sldId="1219"/>
        </pc:sldMkLst>
      </pc:sldChg>
      <pc:sldChg chg="add ord">
        <pc:chgData name="Brad Olsen" userId="91943348-6710-4375-9c71-4185611d7a2d" providerId="ADAL" clId="{A8C2DC55-D03A-40A4-BDA6-4E89D54B121E}" dt="2025-05-05T20:10:42.563" v="1109"/>
        <pc:sldMkLst>
          <pc:docMk/>
          <pc:sldMk cId="209735141" sldId="1254"/>
        </pc:sldMkLst>
      </pc:sldChg>
      <pc:sldChg chg="add del">
        <pc:chgData name="Brad Olsen" userId="91943348-6710-4375-9c71-4185611d7a2d" providerId="ADAL" clId="{A8C2DC55-D03A-40A4-BDA6-4E89D54B121E}" dt="2025-05-05T19:26:26.694" v="136" actId="47"/>
        <pc:sldMkLst>
          <pc:docMk/>
          <pc:sldMk cId="3057074513" sldId="1287"/>
        </pc:sldMkLst>
      </pc:sldChg>
      <pc:sldChg chg="delSp modSp add mod ord">
        <pc:chgData name="Brad Olsen" userId="91943348-6710-4375-9c71-4185611d7a2d" providerId="ADAL" clId="{A8C2DC55-D03A-40A4-BDA6-4E89D54B121E}" dt="2025-05-05T20:30:47.548" v="1136" actId="12789"/>
        <pc:sldMkLst>
          <pc:docMk/>
          <pc:sldMk cId="3195201416" sldId="1291"/>
        </pc:sldMkLst>
      </pc:sldChg>
      <pc:sldChg chg="delSp modSp add mod ord">
        <pc:chgData name="Brad Olsen" userId="91943348-6710-4375-9c71-4185611d7a2d" providerId="ADAL" clId="{A8C2DC55-D03A-40A4-BDA6-4E89D54B121E}" dt="2025-05-05T20:10:42.563" v="1109"/>
        <pc:sldMkLst>
          <pc:docMk/>
          <pc:sldMk cId="1669534212" sldId="1302"/>
        </pc:sldMkLst>
      </pc:sldChg>
      <pc:sldChg chg="add del">
        <pc:chgData name="Brad Olsen" userId="91943348-6710-4375-9c71-4185611d7a2d" providerId="ADAL" clId="{A8C2DC55-D03A-40A4-BDA6-4E89D54B121E}" dt="2025-05-05T19:36:01.511" v="148" actId="47"/>
        <pc:sldMkLst>
          <pc:docMk/>
          <pc:sldMk cId="1096429593" sldId="1303"/>
        </pc:sldMkLst>
      </pc:sldChg>
      <pc:sldChg chg="add del">
        <pc:chgData name="Brad Olsen" userId="91943348-6710-4375-9c71-4185611d7a2d" providerId="ADAL" clId="{A8C2DC55-D03A-40A4-BDA6-4E89D54B121E}" dt="2025-05-05T19:26:14.248" v="132" actId="47"/>
        <pc:sldMkLst>
          <pc:docMk/>
          <pc:sldMk cId="183661014" sldId="1311"/>
        </pc:sldMkLst>
      </pc:sldChg>
      <pc:sldChg chg="add ord">
        <pc:chgData name="Brad Olsen" userId="91943348-6710-4375-9c71-4185611d7a2d" providerId="ADAL" clId="{A8C2DC55-D03A-40A4-BDA6-4E89D54B121E}" dt="2025-05-05T20:10:42.563" v="1109"/>
        <pc:sldMkLst>
          <pc:docMk/>
          <pc:sldMk cId="3992326602" sldId="1315"/>
        </pc:sldMkLst>
      </pc:sldChg>
      <pc:sldChg chg="add del">
        <pc:chgData name="Brad Olsen" userId="91943348-6710-4375-9c71-4185611d7a2d" providerId="ADAL" clId="{A8C2DC55-D03A-40A4-BDA6-4E89D54B121E}" dt="2025-05-05T19:26:09.851" v="126" actId="47"/>
        <pc:sldMkLst>
          <pc:docMk/>
          <pc:sldMk cId="2104181638" sldId="1318"/>
        </pc:sldMkLst>
      </pc:sldChg>
      <pc:sldChg chg="delSp modSp add del mod ord">
        <pc:chgData name="Brad Olsen" userId="91943348-6710-4375-9c71-4185611d7a2d" providerId="ADAL" clId="{A8C2DC55-D03A-40A4-BDA6-4E89D54B121E}" dt="2025-05-05T20:09:58.714" v="1100" actId="2696"/>
        <pc:sldMkLst>
          <pc:docMk/>
          <pc:sldMk cId="3168097444" sldId="1327"/>
        </pc:sldMkLst>
      </pc:sldChg>
      <pc:sldChg chg="add ord">
        <pc:chgData name="Brad Olsen" userId="91943348-6710-4375-9c71-4185611d7a2d" providerId="ADAL" clId="{A8C2DC55-D03A-40A4-BDA6-4E89D54B121E}" dt="2025-05-05T20:10:49.443" v="1113"/>
        <pc:sldMkLst>
          <pc:docMk/>
          <pc:sldMk cId="4130874138" sldId="1327"/>
        </pc:sldMkLst>
      </pc:sldChg>
      <pc:sldChg chg="add del">
        <pc:chgData name="Brad Olsen" userId="91943348-6710-4375-9c71-4185611d7a2d" providerId="ADAL" clId="{A8C2DC55-D03A-40A4-BDA6-4E89D54B121E}" dt="2025-05-05T19:51:38.716" v="168" actId="2696"/>
        <pc:sldMkLst>
          <pc:docMk/>
          <pc:sldMk cId="3122638212" sldId="1328"/>
        </pc:sldMkLst>
      </pc:sldChg>
      <pc:sldChg chg="add">
        <pc:chgData name="Brad Olsen" userId="91943348-6710-4375-9c71-4185611d7a2d" providerId="ADAL" clId="{A8C2DC55-D03A-40A4-BDA6-4E89D54B121E}" dt="2025-05-05T19:51:41.184" v="169"/>
        <pc:sldMkLst>
          <pc:docMk/>
          <pc:sldMk cId="3592018703" sldId="1328"/>
        </pc:sldMkLst>
      </pc:sldChg>
      <pc:sldChg chg="add">
        <pc:chgData name="Brad Olsen" userId="91943348-6710-4375-9c71-4185611d7a2d" providerId="ADAL" clId="{A8C2DC55-D03A-40A4-BDA6-4E89D54B121E}" dt="2025-05-05T19:25:17.797" v="118"/>
        <pc:sldMkLst>
          <pc:docMk/>
          <pc:sldMk cId="1547115703" sldId="1329"/>
        </pc:sldMkLst>
      </pc:sldChg>
      <pc:sldChg chg="delSp modSp add del mod ord">
        <pc:chgData name="Brad Olsen" userId="91943348-6710-4375-9c71-4185611d7a2d" providerId="ADAL" clId="{A8C2DC55-D03A-40A4-BDA6-4E89D54B121E}" dt="2025-05-05T20:37:58.301" v="1146" actId="12789"/>
        <pc:sldMkLst>
          <pc:docMk/>
          <pc:sldMk cId="47853241" sldId="1334"/>
        </pc:sldMkLst>
      </pc:sldChg>
      <pc:sldChg chg="delSp modSp add mod ord">
        <pc:chgData name="Brad Olsen" userId="91943348-6710-4375-9c71-4185611d7a2d" providerId="ADAL" clId="{A8C2DC55-D03A-40A4-BDA6-4E89D54B121E}" dt="2025-05-05T20:27:53.869" v="1132" actId="12789"/>
        <pc:sldMkLst>
          <pc:docMk/>
          <pc:sldMk cId="568251902" sldId="1335"/>
        </pc:sldMkLst>
      </pc:sldChg>
      <pc:sldChg chg="delSp modSp add del mod">
        <pc:chgData name="Brad Olsen" userId="91943348-6710-4375-9c71-4185611d7a2d" providerId="ADAL" clId="{A8C2DC55-D03A-40A4-BDA6-4E89D54B121E}" dt="2025-05-05T19:51:38.716" v="168" actId="2696"/>
        <pc:sldMkLst>
          <pc:docMk/>
          <pc:sldMk cId="2810412314" sldId="1336"/>
        </pc:sldMkLst>
      </pc:sldChg>
      <pc:sldChg chg="add">
        <pc:chgData name="Brad Olsen" userId="91943348-6710-4375-9c71-4185611d7a2d" providerId="ADAL" clId="{A8C2DC55-D03A-40A4-BDA6-4E89D54B121E}" dt="2025-05-05T19:51:41.184" v="169"/>
        <pc:sldMkLst>
          <pc:docMk/>
          <pc:sldMk cId="3600701259" sldId="1336"/>
        </pc:sldMkLst>
      </pc:sldChg>
      <pc:sldChg chg="modSp add mod ord">
        <pc:chgData name="Brad Olsen" userId="91943348-6710-4375-9c71-4185611d7a2d" providerId="ADAL" clId="{A8C2DC55-D03A-40A4-BDA6-4E89D54B121E}" dt="2025-05-05T19:51:49.478" v="198" actId="20577"/>
        <pc:sldMkLst>
          <pc:docMk/>
          <pc:sldMk cId="3918207903" sldId="1337"/>
        </pc:sldMkLst>
      </pc:sldChg>
      <pc:sldChg chg="addSp delSp modSp add mod ord">
        <pc:chgData name="Brad Olsen" userId="91943348-6710-4375-9c71-4185611d7a2d" providerId="ADAL" clId="{A8C2DC55-D03A-40A4-BDA6-4E89D54B121E}" dt="2025-05-05T20:10:12.882" v="1105"/>
        <pc:sldMkLst>
          <pc:docMk/>
          <pc:sldMk cId="2041720512" sldId="1338"/>
        </pc:sldMkLst>
      </pc:sldChg>
      <pc:sldChg chg="delSp modSp add mod ord">
        <pc:chgData name="Brad Olsen" userId="91943348-6710-4375-9c71-4185611d7a2d" providerId="ADAL" clId="{A8C2DC55-D03A-40A4-BDA6-4E89D54B121E}" dt="2025-05-05T20:08:29.142" v="1036" actId="313"/>
        <pc:sldMkLst>
          <pc:docMk/>
          <pc:sldMk cId="960335929" sldId="1339"/>
        </pc:sldMkLst>
      </pc:sldChg>
      <pc:sldChg chg="add del">
        <pc:chgData name="Brad Olsen" userId="91943348-6710-4375-9c71-4185611d7a2d" providerId="ADAL" clId="{A8C2DC55-D03A-40A4-BDA6-4E89D54B121E}" dt="2025-05-05T19:26:26.694" v="136" actId="47"/>
        <pc:sldMkLst>
          <pc:docMk/>
          <pc:sldMk cId="3294239038" sldId="1339"/>
        </pc:sldMkLst>
      </pc:sldChg>
      <pc:sldChg chg="add del">
        <pc:chgData name="Brad Olsen" userId="91943348-6710-4375-9c71-4185611d7a2d" providerId="ADAL" clId="{A8C2DC55-D03A-40A4-BDA6-4E89D54B121E}" dt="2025-05-05T19:26:16.011" v="135" actId="47"/>
        <pc:sldMkLst>
          <pc:docMk/>
          <pc:sldMk cId="2318376884" sldId="1340"/>
        </pc:sldMkLst>
      </pc:sldChg>
      <pc:sldChg chg="add del">
        <pc:chgData name="Brad Olsen" userId="91943348-6710-4375-9c71-4185611d7a2d" providerId="ADAL" clId="{A8C2DC55-D03A-40A4-BDA6-4E89D54B121E}" dt="2025-05-05T19:26:11.053" v="127" actId="47"/>
        <pc:sldMkLst>
          <pc:docMk/>
          <pc:sldMk cId="673966476" sldId="1343"/>
        </pc:sldMkLst>
      </pc:sldChg>
      <pc:sldChg chg="add del">
        <pc:chgData name="Brad Olsen" userId="91943348-6710-4375-9c71-4185611d7a2d" providerId="ADAL" clId="{A8C2DC55-D03A-40A4-BDA6-4E89D54B121E}" dt="2025-05-05T19:26:13.180" v="131" actId="47"/>
        <pc:sldMkLst>
          <pc:docMk/>
          <pc:sldMk cId="3478356858" sldId="1344"/>
        </pc:sldMkLst>
      </pc:sldChg>
      <pc:sldChg chg="add del">
        <pc:chgData name="Brad Olsen" userId="91943348-6710-4375-9c71-4185611d7a2d" providerId="ADAL" clId="{A8C2DC55-D03A-40A4-BDA6-4E89D54B121E}" dt="2025-05-05T19:26:11.561" v="128" actId="47"/>
        <pc:sldMkLst>
          <pc:docMk/>
          <pc:sldMk cId="4228789448" sldId="1345"/>
        </pc:sldMkLst>
      </pc:sldChg>
      <pc:sldChg chg="add del">
        <pc:chgData name="Brad Olsen" userId="91943348-6710-4375-9c71-4185611d7a2d" providerId="ADAL" clId="{A8C2DC55-D03A-40A4-BDA6-4E89D54B121E}" dt="2025-05-05T19:26:12.011" v="129" actId="47"/>
        <pc:sldMkLst>
          <pc:docMk/>
          <pc:sldMk cId="3523474304" sldId="1346"/>
        </pc:sldMkLst>
      </pc:sldChg>
      <pc:sldChg chg="add del">
        <pc:chgData name="Brad Olsen" userId="91943348-6710-4375-9c71-4185611d7a2d" providerId="ADAL" clId="{A8C2DC55-D03A-40A4-BDA6-4E89D54B121E}" dt="2025-05-05T19:26:12.685" v="130" actId="47"/>
        <pc:sldMkLst>
          <pc:docMk/>
          <pc:sldMk cId="291647452" sldId="1347"/>
        </pc:sldMkLst>
      </pc:sldChg>
      <pc:sldChg chg="add del">
        <pc:chgData name="Brad Olsen" userId="91943348-6710-4375-9c71-4185611d7a2d" providerId="ADAL" clId="{A8C2DC55-D03A-40A4-BDA6-4E89D54B121E}" dt="2025-05-05T19:26:04.803" v="122" actId="47"/>
        <pc:sldMkLst>
          <pc:docMk/>
          <pc:sldMk cId="1498934367" sldId="1349"/>
        </pc:sldMkLst>
      </pc:sldChg>
      <pc:sldChg chg="add del">
        <pc:chgData name="Brad Olsen" userId="91943348-6710-4375-9c71-4185611d7a2d" providerId="ADAL" clId="{A8C2DC55-D03A-40A4-BDA6-4E89D54B121E}" dt="2025-05-05T19:26:06.388" v="124" actId="47"/>
        <pc:sldMkLst>
          <pc:docMk/>
          <pc:sldMk cId="1175609516" sldId="1350"/>
        </pc:sldMkLst>
      </pc:sldChg>
      <pc:sldChg chg="add del">
        <pc:chgData name="Brad Olsen" userId="91943348-6710-4375-9c71-4185611d7a2d" providerId="ADAL" clId="{A8C2DC55-D03A-40A4-BDA6-4E89D54B121E}" dt="2025-05-05T19:26:14.734" v="133" actId="47"/>
        <pc:sldMkLst>
          <pc:docMk/>
          <pc:sldMk cId="2193313356" sldId="1351"/>
        </pc:sldMkLst>
      </pc:sldChg>
      <pc:sldChg chg="add del">
        <pc:chgData name="Brad Olsen" userId="91943348-6710-4375-9c71-4185611d7a2d" providerId="ADAL" clId="{A8C2DC55-D03A-40A4-BDA6-4E89D54B121E}" dt="2025-05-05T19:26:26.694" v="136" actId="47"/>
        <pc:sldMkLst>
          <pc:docMk/>
          <pc:sldMk cId="384889557" sldId="1352"/>
        </pc:sldMkLst>
      </pc:sldChg>
    </pc:docChg>
  </pc:docChgLst>
  <pc:docChgLst>
    <pc:chgData name="Matthew Allman" userId="3374534a-00d0-41ab-9aa1-d94ac5702ca3" providerId="ADAL" clId="{D5A7A569-9E06-435B-A62D-61D876F2FC76}"/>
    <pc:docChg chg="modSld modNotesMaster modHandout">
      <pc:chgData name="Matthew Allman" userId="3374534a-00d0-41ab-9aa1-d94ac5702ca3" providerId="ADAL" clId="{D5A7A569-9E06-435B-A62D-61D876F2FC76}" dt="2025-04-29T01:58:02.464" v="1"/>
      <pc:docMkLst>
        <pc:docMk/>
      </pc:docMkLst>
      <pc:sldChg chg="modNotes">
        <pc:chgData name="Matthew Allman" userId="3374534a-00d0-41ab-9aa1-d94ac5702ca3" providerId="ADAL" clId="{D5A7A569-9E06-435B-A62D-61D876F2FC76}" dt="2025-04-29T01:58:02.464" v="1"/>
        <pc:sldMkLst>
          <pc:docMk/>
          <pc:sldMk cId="2913453862" sldId="885"/>
        </pc:sldMkLst>
      </pc:sldChg>
      <pc:sldChg chg="modNotes">
        <pc:chgData name="Matthew Allman" userId="3374534a-00d0-41ab-9aa1-d94ac5702ca3" providerId="ADAL" clId="{D5A7A569-9E06-435B-A62D-61D876F2FC76}" dt="2025-04-29T01:58:02.464" v="1"/>
        <pc:sldMkLst>
          <pc:docMk/>
          <pc:sldMk cId="3116112232" sldId="1199"/>
        </pc:sldMkLst>
      </pc:sldChg>
      <pc:sldChg chg="modNotes">
        <pc:chgData name="Matthew Allman" userId="3374534a-00d0-41ab-9aa1-d94ac5702ca3" providerId="ADAL" clId="{D5A7A569-9E06-435B-A62D-61D876F2FC76}" dt="2025-04-29T01:58:02.464" v="1"/>
        <pc:sldMkLst>
          <pc:docMk/>
          <pc:sldMk cId="1951425185" sldId="1201"/>
        </pc:sldMkLst>
      </pc:sldChg>
      <pc:sldChg chg="modNotes">
        <pc:chgData name="Matthew Allman" userId="3374534a-00d0-41ab-9aa1-d94ac5702ca3" providerId="ADAL" clId="{D5A7A569-9E06-435B-A62D-61D876F2FC76}" dt="2025-04-29T01:58:02.464" v="1"/>
        <pc:sldMkLst>
          <pc:docMk/>
          <pc:sldMk cId="2403677690" sldId="1217"/>
        </pc:sldMkLst>
      </pc:sldChg>
    </pc:docChg>
  </pc:docChgLst>
  <pc:docChgLst>
    <pc:chgData name="Brad Olsen" userId="91943348-6710-4375-9c71-4185611d7a2d" providerId="ADAL" clId="{E1B91908-FB26-4BA1-AD3F-10DE103B1898}"/>
    <pc:docChg chg="addSld delSld modSld">
      <pc:chgData name="Brad Olsen" userId="91943348-6710-4375-9c71-4185611d7a2d" providerId="ADAL" clId="{E1B91908-FB26-4BA1-AD3F-10DE103B1898}" dt="2025-05-25T02:49:35.541" v="1" actId="47"/>
      <pc:docMkLst>
        <pc:docMk/>
      </pc:docMkLst>
      <pc:sldChg chg="add del">
        <pc:chgData name="Brad Olsen" userId="91943348-6710-4375-9c71-4185611d7a2d" providerId="ADAL" clId="{E1B91908-FB26-4BA1-AD3F-10DE103B1898}" dt="2025-05-25T02:49:35.541" v="1" actId="47"/>
        <pc:sldMkLst>
          <pc:docMk/>
          <pc:sldMk cId="3440290930" sldId="1348"/>
        </pc:sldMkLst>
      </pc:sldChg>
    </pc:docChg>
  </pc:docChgLst>
  <pc:docChgLst>
    <pc:chgData name="Brad Olsen" userId="91943348-6710-4375-9c71-4185611d7a2d" providerId="ADAL" clId="{590B8CDC-456F-4AB0-902A-DCC3EC77FCFC}"/>
    <pc:docChg chg="undo custSel addSld delSld modSld sldOrd">
      <pc:chgData name="Brad Olsen" userId="91943348-6710-4375-9c71-4185611d7a2d" providerId="ADAL" clId="{590B8CDC-456F-4AB0-902A-DCC3EC77FCFC}" dt="2025-06-25T06:16:22.884" v="239" actId="47"/>
      <pc:docMkLst>
        <pc:docMk/>
      </pc:docMkLst>
      <pc:sldChg chg="modSp mod">
        <pc:chgData name="Brad Olsen" userId="91943348-6710-4375-9c71-4185611d7a2d" providerId="ADAL" clId="{590B8CDC-456F-4AB0-902A-DCC3EC77FCFC}" dt="2025-06-25T05:36:44.890" v="120" actId="20577"/>
        <pc:sldMkLst>
          <pc:docMk/>
          <pc:sldMk cId="25791021" sldId="475"/>
        </pc:sldMkLst>
        <pc:spChg chg="mod">
          <ac:chgData name="Brad Olsen" userId="91943348-6710-4375-9c71-4185611d7a2d" providerId="ADAL" clId="{590B8CDC-456F-4AB0-902A-DCC3EC77FCFC}" dt="2025-06-25T05:36:44.890" v="120" actId="20577"/>
          <ac:spMkLst>
            <pc:docMk/>
            <pc:sldMk cId="25791021" sldId="475"/>
            <ac:spMk id="2" creationId="{C4300AEF-1595-4419-801B-6E36A33BB8CF}"/>
          </ac:spMkLst>
        </pc:spChg>
      </pc:sldChg>
      <pc:sldChg chg="add del modAnim">
        <pc:chgData name="Brad Olsen" userId="91943348-6710-4375-9c71-4185611d7a2d" providerId="ADAL" clId="{590B8CDC-456F-4AB0-902A-DCC3EC77FCFC}" dt="2025-06-25T05:52:39.703" v="204" actId="47"/>
        <pc:sldMkLst>
          <pc:docMk/>
          <pc:sldMk cId="1009852466" sldId="1025"/>
        </pc:sldMkLst>
      </pc:sldChg>
      <pc:sldChg chg="addSp delSp modSp mod">
        <pc:chgData name="Brad Olsen" userId="91943348-6710-4375-9c71-4185611d7a2d" providerId="ADAL" clId="{590B8CDC-456F-4AB0-902A-DCC3EC77FCFC}" dt="2025-06-25T03:14:15.839" v="46" actId="12789"/>
        <pc:sldMkLst>
          <pc:docMk/>
          <pc:sldMk cId="216230736" sldId="1091"/>
        </pc:sldMkLst>
        <pc:picChg chg="add mod">
          <ac:chgData name="Brad Olsen" userId="91943348-6710-4375-9c71-4185611d7a2d" providerId="ADAL" clId="{590B8CDC-456F-4AB0-902A-DCC3EC77FCFC}" dt="2025-06-25T03:14:15.839" v="46" actId="12789"/>
          <ac:picMkLst>
            <pc:docMk/>
            <pc:sldMk cId="216230736" sldId="1091"/>
            <ac:picMk id="3" creationId="{282CEA50-32E0-F54B-2F21-3CE0CA9F47C9}"/>
          </ac:picMkLst>
        </pc:picChg>
        <pc:picChg chg="del">
          <ac:chgData name="Brad Olsen" userId="91943348-6710-4375-9c71-4185611d7a2d" providerId="ADAL" clId="{590B8CDC-456F-4AB0-902A-DCC3EC77FCFC}" dt="2025-06-25T03:14:08.041" v="42" actId="478"/>
          <ac:picMkLst>
            <pc:docMk/>
            <pc:sldMk cId="216230736" sldId="1091"/>
            <ac:picMk id="9" creationId="{38073E1D-B0CE-D4ED-11B9-E050465AEEF5}"/>
          </ac:picMkLst>
        </pc:picChg>
      </pc:sldChg>
      <pc:sldChg chg="del">
        <pc:chgData name="Brad Olsen" userId="91943348-6710-4375-9c71-4185611d7a2d" providerId="ADAL" clId="{590B8CDC-456F-4AB0-902A-DCC3EC77FCFC}" dt="2025-06-25T03:09:02.394" v="7" actId="47"/>
        <pc:sldMkLst>
          <pc:docMk/>
          <pc:sldMk cId="3064239890" sldId="1119"/>
        </pc:sldMkLst>
      </pc:sldChg>
      <pc:sldChg chg="addSp delSp modSp mod">
        <pc:chgData name="Brad Olsen" userId="91943348-6710-4375-9c71-4185611d7a2d" providerId="ADAL" clId="{590B8CDC-456F-4AB0-902A-DCC3EC77FCFC}" dt="2025-06-25T03:13:30.546" v="38" actId="12789"/>
        <pc:sldMkLst>
          <pc:docMk/>
          <pc:sldMk cId="3480946949" sldId="1186"/>
        </pc:sldMkLst>
        <pc:picChg chg="del">
          <ac:chgData name="Brad Olsen" userId="91943348-6710-4375-9c71-4185611d7a2d" providerId="ADAL" clId="{590B8CDC-456F-4AB0-902A-DCC3EC77FCFC}" dt="2025-06-25T03:12:16.459" v="27" actId="478"/>
          <ac:picMkLst>
            <pc:docMk/>
            <pc:sldMk cId="3480946949" sldId="1186"/>
            <ac:picMk id="3" creationId="{8ECE379A-EC98-825E-3F38-B11CDF49C8DA}"/>
          </ac:picMkLst>
        </pc:picChg>
        <pc:picChg chg="add mod">
          <ac:chgData name="Brad Olsen" userId="91943348-6710-4375-9c71-4185611d7a2d" providerId="ADAL" clId="{590B8CDC-456F-4AB0-902A-DCC3EC77FCFC}" dt="2025-06-25T03:13:30.546" v="38" actId="12789"/>
          <ac:picMkLst>
            <pc:docMk/>
            <pc:sldMk cId="3480946949" sldId="1186"/>
            <ac:picMk id="5" creationId="{F16DD607-EEE7-BC6B-8881-41E165832BDA}"/>
          </ac:picMkLst>
        </pc:picChg>
      </pc:sldChg>
      <pc:sldChg chg="add del">
        <pc:chgData name="Brad Olsen" userId="91943348-6710-4375-9c71-4185611d7a2d" providerId="ADAL" clId="{590B8CDC-456F-4AB0-902A-DCC3EC77FCFC}" dt="2025-06-25T05:52:36.413" v="202" actId="47"/>
        <pc:sldMkLst>
          <pc:docMk/>
          <pc:sldMk cId="1418557625" sldId="1220"/>
        </pc:sldMkLst>
      </pc:sldChg>
      <pc:sldChg chg="del">
        <pc:chgData name="Brad Olsen" userId="91943348-6710-4375-9c71-4185611d7a2d" providerId="ADAL" clId="{590B8CDC-456F-4AB0-902A-DCC3EC77FCFC}" dt="2025-06-25T06:16:20.430" v="238" actId="47"/>
        <pc:sldMkLst>
          <pc:docMk/>
          <pc:sldMk cId="1256368442" sldId="1223"/>
        </pc:sldMkLst>
      </pc:sldChg>
      <pc:sldChg chg="del">
        <pc:chgData name="Brad Olsen" userId="91943348-6710-4375-9c71-4185611d7a2d" providerId="ADAL" clId="{590B8CDC-456F-4AB0-902A-DCC3EC77FCFC}" dt="2025-06-25T06:16:22.884" v="239" actId="47"/>
        <pc:sldMkLst>
          <pc:docMk/>
          <pc:sldMk cId="209735141" sldId="1254"/>
        </pc:sldMkLst>
      </pc:sldChg>
      <pc:sldChg chg="addSp delSp modSp mod">
        <pc:chgData name="Brad Olsen" userId="91943348-6710-4375-9c71-4185611d7a2d" providerId="ADAL" clId="{590B8CDC-456F-4AB0-902A-DCC3EC77FCFC}" dt="2025-06-25T03:11:42.026" v="22" actId="12789"/>
        <pc:sldMkLst>
          <pc:docMk/>
          <pc:sldMk cId="882480224" sldId="1302"/>
        </pc:sldMkLst>
        <pc:picChg chg="del">
          <ac:chgData name="Brad Olsen" userId="91943348-6710-4375-9c71-4185611d7a2d" providerId="ADAL" clId="{590B8CDC-456F-4AB0-902A-DCC3EC77FCFC}" dt="2025-06-25T03:11:33.682" v="18" actId="478"/>
          <ac:picMkLst>
            <pc:docMk/>
            <pc:sldMk cId="882480224" sldId="1302"/>
            <ac:picMk id="3" creationId="{D4548E38-447A-44C9-0FD3-507592E97676}"/>
          </ac:picMkLst>
        </pc:picChg>
        <pc:picChg chg="add mod">
          <ac:chgData name="Brad Olsen" userId="91943348-6710-4375-9c71-4185611d7a2d" providerId="ADAL" clId="{590B8CDC-456F-4AB0-902A-DCC3EC77FCFC}" dt="2025-06-25T03:11:42.026" v="22" actId="12789"/>
          <ac:picMkLst>
            <pc:docMk/>
            <pc:sldMk cId="882480224" sldId="1302"/>
            <ac:picMk id="5" creationId="{74E98C7B-E513-380C-07F0-64CD817315ED}"/>
          </ac:picMkLst>
        </pc:picChg>
      </pc:sldChg>
      <pc:sldChg chg="addSp delSp modSp mod ord">
        <pc:chgData name="Brad Olsen" userId="91943348-6710-4375-9c71-4185611d7a2d" providerId="ADAL" clId="{590B8CDC-456F-4AB0-902A-DCC3EC77FCFC}" dt="2025-06-25T05:52:18.343" v="198"/>
        <pc:sldMkLst>
          <pc:docMk/>
          <pc:sldMk cId="166018207" sldId="1327"/>
        </pc:sldMkLst>
        <pc:picChg chg="del">
          <ac:chgData name="Brad Olsen" userId="91943348-6710-4375-9c71-4185611d7a2d" providerId="ADAL" clId="{590B8CDC-456F-4AB0-902A-DCC3EC77FCFC}" dt="2025-06-25T03:12:08.126" v="25" actId="478"/>
          <ac:picMkLst>
            <pc:docMk/>
            <pc:sldMk cId="166018207" sldId="1327"/>
            <ac:picMk id="3" creationId="{7E077B9C-5581-FF5E-96F2-6CCDB419A25C}"/>
          </ac:picMkLst>
        </pc:picChg>
        <pc:picChg chg="add mod">
          <ac:chgData name="Brad Olsen" userId="91943348-6710-4375-9c71-4185611d7a2d" providerId="ADAL" clId="{590B8CDC-456F-4AB0-902A-DCC3EC77FCFC}" dt="2025-06-25T03:13:44.799" v="41" actId="12789"/>
          <ac:picMkLst>
            <pc:docMk/>
            <pc:sldMk cId="166018207" sldId="1327"/>
            <ac:picMk id="5" creationId="{C8618D90-701B-3076-4021-A57F7C87E263}"/>
          </ac:picMkLst>
        </pc:picChg>
      </pc:sldChg>
      <pc:sldChg chg="del">
        <pc:chgData name="Brad Olsen" userId="91943348-6710-4375-9c71-4185611d7a2d" providerId="ADAL" clId="{590B8CDC-456F-4AB0-902A-DCC3EC77FCFC}" dt="2025-06-25T05:51:53.971" v="191" actId="47"/>
        <pc:sldMkLst>
          <pc:docMk/>
          <pc:sldMk cId="4173286854" sldId="1329"/>
        </pc:sldMkLst>
      </pc:sldChg>
      <pc:sldChg chg="del">
        <pc:chgData name="Brad Olsen" userId="91943348-6710-4375-9c71-4185611d7a2d" providerId="ADAL" clId="{590B8CDC-456F-4AB0-902A-DCC3EC77FCFC}" dt="2025-06-25T03:12:36.604" v="29" actId="47"/>
        <pc:sldMkLst>
          <pc:docMk/>
          <pc:sldMk cId="1394000686" sldId="1336"/>
        </pc:sldMkLst>
      </pc:sldChg>
      <pc:sldChg chg="del">
        <pc:chgData name="Brad Olsen" userId="91943348-6710-4375-9c71-4185611d7a2d" providerId="ADAL" clId="{590B8CDC-456F-4AB0-902A-DCC3EC77FCFC}" dt="2025-06-25T05:52:38.235" v="203" actId="47"/>
        <pc:sldMkLst>
          <pc:docMk/>
          <pc:sldMk cId="1178177676" sldId="1338"/>
        </pc:sldMkLst>
      </pc:sldChg>
      <pc:sldChg chg="addSp delSp modSp mod ord">
        <pc:chgData name="Brad Olsen" userId="91943348-6710-4375-9c71-4185611d7a2d" providerId="ADAL" clId="{590B8CDC-456F-4AB0-902A-DCC3EC77FCFC}" dt="2025-06-25T05:52:06.890" v="194"/>
        <pc:sldMkLst>
          <pc:docMk/>
          <pc:sldMk cId="2308075837" sldId="1343"/>
        </pc:sldMkLst>
        <pc:picChg chg="add mod">
          <ac:chgData name="Brad Olsen" userId="91943348-6710-4375-9c71-4185611d7a2d" providerId="ADAL" clId="{590B8CDC-456F-4AB0-902A-DCC3EC77FCFC}" dt="2025-06-25T03:11:55.641" v="24"/>
          <ac:picMkLst>
            <pc:docMk/>
            <pc:sldMk cId="2308075837" sldId="1343"/>
            <ac:picMk id="3" creationId="{075B18B4-5CD5-C6B4-911C-656ED24CE046}"/>
          </ac:picMkLst>
        </pc:picChg>
        <pc:picChg chg="del">
          <ac:chgData name="Brad Olsen" userId="91943348-6710-4375-9c71-4185611d7a2d" providerId="ADAL" clId="{590B8CDC-456F-4AB0-902A-DCC3EC77FCFC}" dt="2025-06-25T03:11:55.388" v="23" actId="478"/>
          <ac:picMkLst>
            <pc:docMk/>
            <pc:sldMk cId="2308075837" sldId="1343"/>
            <ac:picMk id="6" creationId="{10C37EAF-6F0C-2F88-CC07-76C409A4341E}"/>
          </ac:picMkLst>
        </pc:picChg>
      </pc:sldChg>
      <pc:sldChg chg="add">
        <pc:chgData name="Brad Olsen" userId="91943348-6710-4375-9c71-4185611d7a2d" providerId="ADAL" clId="{590B8CDC-456F-4AB0-902A-DCC3EC77FCFC}" dt="2025-06-25T03:08:58.645" v="6"/>
        <pc:sldMkLst>
          <pc:docMk/>
          <pc:sldMk cId="2251173282" sldId="1347"/>
        </pc:sldMkLst>
      </pc:sldChg>
      <pc:sldChg chg="addSp delSp modSp mod">
        <pc:chgData name="Brad Olsen" userId="91943348-6710-4375-9c71-4185611d7a2d" providerId="ADAL" clId="{590B8CDC-456F-4AB0-902A-DCC3EC77FCFC}" dt="2025-06-25T03:13:15.195" v="35" actId="12789"/>
        <pc:sldMkLst>
          <pc:docMk/>
          <pc:sldMk cId="1770406283" sldId="1348"/>
        </pc:sldMkLst>
        <pc:picChg chg="del">
          <ac:chgData name="Brad Olsen" userId="91943348-6710-4375-9c71-4185611d7a2d" providerId="ADAL" clId="{590B8CDC-456F-4AB0-902A-DCC3EC77FCFC}" dt="2025-06-25T03:13:06.518" v="31" actId="478"/>
          <ac:picMkLst>
            <pc:docMk/>
            <pc:sldMk cId="1770406283" sldId="1348"/>
            <ac:picMk id="3" creationId="{52FEDDCC-69D4-A4EB-3B81-5BEDC4C1DBA6}"/>
          </ac:picMkLst>
        </pc:picChg>
        <pc:picChg chg="add mod">
          <ac:chgData name="Brad Olsen" userId="91943348-6710-4375-9c71-4185611d7a2d" providerId="ADAL" clId="{590B8CDC-456F-4AB0-902A-DCC3EC77FCFC}" dt="2025-06-25T03:13:15.195" v="35" actId="12789"/>
          <ac:picMkLst>
            <pc:docMk/>
            <pc:sldMk cId="1770406283" sldId="1348"/>
            <ac:picMk id="5" creationId="{1079D178-FAD4-BAE2-90E8-7EA4A34F499A}"/>
          </ac:picMkLst>
        </pc:picChg>
      </pc:sldChg>
      <pc:sldChg chg="del">
        <pc:chgData name="Brad Olsen" userId="91943348-6710-4375-9c71-4185611d7a2d" providerId="ADAL" clId="{590B8CDC-456F-4AB0-902A-DCC3EC77FCFC}" dt="2025-06-25T06:16:15.377" v="237" actId="47"/>
        <pc:sldMkLst>
          <pc:docMk/>
          <pc:sldMk cId="104285970" sldId="1351"/>
        </pc:sldMkLst>
      </pc:sldChg>
      <pc:sldChg chg="del">
        <pc:chgData name="Brad Olsen" userId="91943348-6710-4375-9c71-4185611d7a2d" providerId="ADAL" clId="{590B8CDC-456F-4AB0-902A-DCC3EC77FCFC}" dt="2025-06-25T05:51:54.568" v="192" actId="47"/>
        <pc:sldMkLst>
          <pc:docMk/>
          <pc:sldMk cId="1237096112" sldId="1352"/>
        </pc:sldMkLst>
      </pc:sldChg>
      <pc:sldChg chg="addSp delSp modSp mod">
        <pc:chgData name="Brad Olsen" userId="91943348-6710-4375-9c71-4185611d7a2d" providerId="ADAL" clId="{590B8CDC-456F-4AB0-902A-DCC3EC77FCFC}" dt="2025-06-25T03:10:06.294" v="12" actId="12789"/>
        <pc:sldMkLst>
          <pc:docMk/>
          <pc:sldMk cId="469166085" sldId="1353"/>
        </pc:sldMkLst>
        <pc:picChg chg="add mod">
          <ac:chgData name="Brad Olsen" userId="91943348-6710-4375-9c71-4185611d7a2d" providerId="ADAL" clId="{590B8CDC-456F-4AB0-902A-DCC3EC77FCFC}" dt="2025-06-25T03:10:06.294" v="12" actId="12789"/>
          <ac:picMkLst>
            <pc:docMk/>
            <pc:sldMk cId="469166085" sldId="1353"/>
            <ac:picMk id="3" creationId="{0AF626C2-B327-4223-7DF5-F749B9F499C4}"/>
          </ac:picMkLst>
        </pc:picChg>
        <pc:picChg chg="del">
          <ac:chgData name="Brad Olsen" userId="91943348-6710-4375-9c71-4185611d7a2d" providerId="ADAL" clId="{590B8CDC-456F-4AB0-902A-DCC3EC77FCFC}" dt="2025-06-25T03:09:52.262" v="8" actId="478"/>
          <ac:picMkLst>
            <pc:docMk/>
            <pc:sldMk cId="469166085" sldId="1353"/>
            <ac:picMk id="5" creationId="{0A5813C7-DD56-3E73-0779-388DE41D99FC}"/>
          </ac:picMkLst>
        </pc:picChg>
      </pc:sldChg>
      <pc:sldChg chg="addSp delSp modSp mod">
        <pc:chgData name="Brad Olsen" userId="91943348-6710-4375-9c71-4185611d7a2d" providerId="ADAL" clId="{590B8CDC-456F-4AB0-902A-DCC3EC77FCFC}" dt="2025-06-25T03:10:48.207" v="17" actId="12789"/>
        <pc:sldMkLst>
          <pc:docMk/>
          <pc:sldMk cId="3344228504" sldId="1355"/>
        </pc:sldMkLst>
        <pc:picChg chg="add mod">
          <ac:chgData name="Brad Olsen" userId="91943348-6710-4375-9c71-4185611d7a2d" providerId="ADAL" clId="{590B8CDC-456F-4AB0-902A-DCC3EC77FCFC}" dt="2025-06-25T03:10:48.207" v="17" actId="12789"/>
          <ac:picMkLst>
            <pc:docMk/>
            <pc:sldMk cId="3344228504" sldId="1355"/>
            <ac:picMk id="3" creationId="{9DCBAFAA-FE56-011A-1302-1CD0306CA759}"/>
          </ac:picMkLst>
        </pc:picChg>
        <pc:picChg chg="del">
          <ac:chgData name="Brad Olsen" userId="91943348-6710-4375-9c71-4185611d7a2d" providerId="ADAL" clId="{590B8CDC-456F-4AB0-902A-DCC3EC77FCFC}" dt="2025-06-25T03:10:37.339" v="13" actId="478"/>
          <ac:picMkLst>
            <pc:docMk/>
            <pc:sldMk cId="3344228504" sldId="1355"/>
            <ac:picMk id="5" creationId="{D338D67E-BB51-4F63-EC01-B7E08CEF4B72}"/>
          </ac:picMkLst>
        </pc:picChg>
      </pc:sldChg>
      <pc:sldChg chg="ord">
        <pc:chgData name="Brad Olsen" userId="91943348-6710-4375-9c71-4185611d7a2d" providerId="ADAL" clId="{590B8CDC-456F-4AB0-902A-DCC3EC77FCFC}" dt="2025-06-25T06:15:42.622" v="226"/>
        <pc:sldMkLst>
          <pc:docMk/>
          <pc:sldMk cId="1265630171" sldId="1362"/>
        </pc:sldMkLst>
      </pc:sldChg>
      <pc:sldChg chg="add">
        <pc:chgData name="Brad Olsen" userId="91943348-6710-4375-9c71-4185611d7a2d" providerId="ADAL" clId="{590B8CDC-456F-4AB0-902A-DCC3EC77FCFC}" dt="2025-06-25T03:17:09.309" v="57"/>
        <pc:sldMkLst>
          <pc:docMk/>
          <pc:sldMk cId="332362975" sldId="1363"/>
        </pc:sldMkLst>
      </pc:sldChg>
      <pc:sldChg chg="del">
        <pc:chgData name="Brad Olsen" userId="91943348-6710-4375-9c71-4185611d7a2d" providerId="ADAL" clId="{590B8CDC-456F-4AB0-902A-DCC3EC77FCFC}" dt="2025-06-25T03:12:42.508" v="30" actId="47"/>
        <pc:sldMkLst>
          <pc:docMk/>
          <pc:sldMk cId="3523121250" sldId="1363"/>
        </pc:sldMkLst>
      </pc:sldChg>
      <pc:sldChg chg="delSp modSp mod">
        <pc:chgData name="Brad Olsen" userId="91943348-6710-4375-9c71-4185611d7a2d" providerId="ADAL" clId="{590B8CDC-456F-4AB0-902A-DCC3EC77FCFC}" dt="2025-06-25T06:01:23.727" v="210" actId="12789"/>
        <pc:sldMkLst>
          <pc:docMk/>
          <pc:sldMk cId="1308368615" sldId="1364"/>
        </pc:sldMkLst>
        <pc:spChg chg="mod">
          <ac:chgData name="Brad Olsen" userId="91943348-6710-4375-9c71-4185611d7a2d" providerId="ADAL" clId="{590B8CDC-456F-4AB0-902A-DCC3EC77FCFC}" dt="2025-06-25T03:30:42.694" v="79" actId="20577"/>
          <ac:spMkLst>
            <pc:docMk/>
            <pc:sldMk cId="1308368615" sldId="1364"/>
            <ac:spMk id="6" creationId="{8A094B4B-BB8F-8160-32E9-EBDE070B1709}"/>
          </ac:spMkLst>
        </pc:spChg>
        <pc:picChg chg="del">
          <ac:chgData name="Brad Olsen" userId="91943348-6710-4375-9c71-4185611d7a2d" providerId="ADAL" clId="{590B8CDC-456F-4AB0-902A-DCC3EC77FCFC}" dt="2025-06-25T03:30:43.759" v="80" actId="478"/>
          <ac:picMkLst>
            <pc:docMk/>
            <pc:sldMk cId="1308368615" sldId="1364"/>
            <ac:picMk id="3" creationId="{A8139776-9741-4E4F-3E0B-5F05340BBFDE}"/>
          </ac:picMkLst>
        </pc:picChg>
        <pc:picChg chg="mod">
          <ac:chgData name="Brad Olsen" userId="91943348-6710-4375-9c71-4185611d7a2d" providerId="ADAL" clId="{590B8CDC-456F-4AB0-902A-DCC3EC77FCFC}" dt="2025-06-25T06:01:23.727" v="210" actId="12789"/>
          <ac:picMkLst>
            <pc:docMk/>
            <pc:sldMk cId="1308368615" sldId="1364"/>
            <ac:picMk id="5" creationId="{E59E3F51-D7DA-963E-D363-CE30D056571C}"/>
          </ac:picMkLst>
        </pc:picChg>
      </pc:sldChg>
      <pc:sldChg chg="delSp modSp add mod">
        <pc:chgData name="Brad Olsen" userId="91943348-6710-4375-9c71-4185611d7a2d" providerId="ADAL" clId="{590B8CDC-456F-4AB0-902A-DCC3EC77FCFC}" dt="2025-06-25T06:10:50.996" v="213" actId="12789"/>
        <pc:sldMkLst>
          <pc:docMk/>
          <pc:sldMk cId="2694225270" sldId="1365"/>
        </pc:sldMkLst>
        <pc:spChg chg="mod">
          <ac:chgData name="Brad Olsen" userId="91943348-6710-4375-9c71-4185611d7a2d" providerId="ADAL" clId="{590B8CDC-456F-4AB0-902A-DCC3EC77FCFC}" dt="2025-06-25T03:30:17.756" v="67" actId="20577"/>
          <ac:spMkLst>
            <pc:docMk/>
            <pc:sldMk cId="2694225270" sldId="1365"/>
            <ac:spMk id="6" creationId="{D3EA9047-2E5A-9BA8-5B31-2BA694076E21}"/>
          </ac:spMkLst>
        </pc:spChg>
        <pc:picChg chg="del">
          <ac:chgData name="Brad Olsen" userId="91943348-6710-4375-9c71-4185611d7a2d" providerId="ADAL" clId="{590B8CDC-456F-4AB0-902A-DCC3EC77FCFC}" dt="2025-06-25T03:30:19.396" v="68" actId="478"/>
          <ac:picMkLst>
            <pc:docMk/>
            <pc:sldMk cId="2694225270" sldId="1365"/>
            <ac:picMk id="3" creationId="{78381F2A-A768-BCB2-3F3A-4E41A60889B5}"/>
          </ac:picMkLst>
        </pc:picChg>
        <pc:picChg chg="mod">
          <ac:chgData name="Brad Olsen" userId="91943348-6710-4375-9c71-4185611d7a2d" providerId="ADAL" clId="{590B8CDC-456F-4AB0-902A-DCC3EC77FCFC}" dt="2025-06-25T06:10:50.996" v="213" actId="12789"/>
          <ac:picMkLst>
            <pc:docMk/>
            <pc:sldMk cId="2694225270" sldId="1365"/>
            <ac:picMk id="5" creationId="{3249C2BD-5077-94E0-E293-D139B7FCE01F}"/>
          </ac:picMkLst>
        </pc:picChg>
      </pc:sldChg>
      <pc:sldChg chg="modSp add mod ord">
        <pc:chgData name="Brad Olsen" userId="91943348-6710-4375-9c71-4185611d7a2d" providerId="ADAL" clId="{590B8CDC-456F-4AB0-902A-DCC3EC77FCFC}" dt="2025-06-25T06:16:08.709" v="236"/>
        <pc:sldMkLst>
          <pc:docMk/>
          <pc:sldMk cId="2198807959" sldId="1366"/>
        </pc:sldMkLst>
        <pc:spChg chg="mod">
          <ac:chgData name="Brad Olsen" userId="91943348-6710-4375-9c71-4185611d7a2d" providerId="ADAL" clId="{590B8CDC-456F-4AB0-902A-DCC3EC77FCFC}" dt="2025-06-25T03:30:23.101" v="74" actId="20577"/>
          <ac:spMkLst>
            <pc:docMk/>
            <pc:sldMk cId="2198807959" sldId="1366"/>
            <ac:spMk id="6" creationId="{AB9D8DCF-E45E-66E8-D167-97303339A645}"/>
          </ac:spMkLst>
        </pc:spChg>
        <pc:picChg chg="mod">
          <ac:chgData name="Brad Olsen" userId="91943348-6710-4375-9c71-4185611d7a2d" providerId="ADAL" clId="{590B8CDC-456F-4AB0-902A-DCC3EC77FCFC}" dt="2025-06-25T05:54:24.964" v="207" actId="12789"/>
          <ac:picMkLst>
            <pc:docMk/>
            <pc:sldMk cId="2198807959" sldId="1366"/>
            <ac:picMk id="3" creationId="{5E217EF5-649A-FE71-E4FC-499A70CCCBCD}"/>
          </ac:picMkLst>
        </pc:picChg>
      </pc:sldChg>
      <pc:sldChg chg="add">
        <pc:chgData name="Brad Olsen" userId="91943348-6710-4375-9c71-4185611d7a2d" providerId="ADAL" clId="{590B8CDC-456F-4AB0-902A-DCC3EC77FCFC}" dt="2025-06-25T03:30:39.523" v="75"/>
        <pc:sldMkLst>
          <pc:docMk/>
          <pc:sldMk cId="3300829858" sldId="1367"/>
        </pc:sldMkLst>
      </pc:sldChg>
      <pc:sldChg chg="delSp modSp add mod">
        <pc:chgData name="Brad Olsen" userId="91943348-6710-4375-9c71-4185611d7a2d" providerId="ADAL" clId="{590B8CDC-456F-4AB0-902A-DCC3EC77FCFC}" dt="2025-06-25T06:14:18.681" v="220" actId="12789"/>
        <pc:sldMkLst>
          <pc:docMk/>
          <pc:sldMk cId="1439147857" sldId="1368"/>
        </pc:sldMkLst>
        <pc:spChg chg="mod">
          <ac:chgData name="Brad Olsen" userId="91943348-6710-4375-9c71-4185611d7a2d" providerId="ADAL" clId="{590B8CDC-456F-4AB0-902A-DCC3EC77FCFC}" dt="2025-06-25T06:13:45.866" v="217" actId="20577"/>
          <ac:spMkLst>
            <pc:docMk/>
            <pc:sldMk cId="1439147857" sldId="1368"/>
            <ac:spMk id="6" creationId="{97682C68-6FAC-E9EB-FD3C-7D698BA53E9D}"/>
          </ac:spMkLst>
        </pc:spChg>
        <pc:picChg chg="mod">
          <ac:chgData name="Brad Olsen" userId="91943348-6710-4375-9c71-4185611d7a2d" providerId="ADAL" clId="{590B8CDC-456F-4AB0-902A-DCC3EC77FCFC}" dt="2025-06-25T06:14:18.681" v="220" actId="12789"/>
          <ac:picMkLst>
            <pc:docMk/>
            <pc:sldMk cId="1439147857" sldId="1368"/>
            <ac:picMk id="3" creationId="{C293244A-FDB5-78FE-4848-08E3FE92B62C}"/>
          </ac:picMkLst>
        </pc:picChg>
        <pc:picChg chg="del">
          <ac:chgData name="Brad Olsen" userId="91943348-6710-4375-9c71-4185611d7a2d" providerId="ADAL" clId="{590B8CDC-456F-4AB0-902A-DCC3EC77FCFC}" dt="2025-06-25T03:32:36.029" v="82" actId="478"/>
          <ac:picMkLst>
            <pc:docMk/>
            <pc:sldMk cId="1439147857" sldId="1368"/>
            <ac:picMk id="8" creationId="{268BE545-D844-7509-19E5-958F29F5DA77}"/>
          </ac:picMkLst>
        </pc:picChg>
      </pc:sldChg>
      <pc:sldChg chg="add ord">
        <pc:chgData name="Brad Olsen" userId="91943348-6710-4375-9c71-4185611d7a2d" providerId="ADAL" clId="{590B8CDC-456F-4AB0-902A-DCC3EC77FCFC}" dt="2025-06-25T05:52:10.677" v="196"/>
        <pc:sldMkLst>
          <pc:docMk/>
          <pc:sldMk cId="183569494" sldId="1369"/>
        </pc:sldMkLst>
      </pc:sldChg>
      <pc:sldChg chg="add">
        <pc:chgData name="Brad Olsen" userId="91943348-6710-4375-9c71-4185611d7a2d" providerId="ADAL" clId="{590B8CDC-456F-4AB0-902A-DCC3EC77FCFC}" dt="2025-06-25T05:40:10.117" v="121"/>
        <pc:sldMkLst>
          <pc:docMk/>
          <pc:sldMk cId="2396800537" sldId="1371"/>
        </pc:sldMkLst>
      </pc:sldChg>
      <pc:sldChg chg="modSp add mod">
        <pc:chgData name="Brad Olsen" userId="91943348-6710-4375-9c71-4185611d7a2d" providerId="ADAL" clId="{590B8CDC-456F-4AB0-902A-DCC3EC77FCFC}" dt="2025-06-25T05:51:17.314" v="160" actId="12789"/>
        <pc:sldMkLst>
          <pc:docMk/>
          <pc:sldMk cId="3852057949" sldId="1372"/>
        </pc:sldMkLst>
        <pc:spChg chg="mod">
          <ac:chgData name="Brad Olsen" userId="91943348-6710-4375-9c71-4185611d7a2d" providerId="ADAL" clId="{590B8CDC-456F-4AB0-902A-DCC3EC77FCFC}" dt="2025-06-25T05:50:59.350" v="157" actId="20577"/>
          <ac:spMkLst>
            <pc:docMk/>
            <pc:sldMk cId="3852057949" sldId="1372"/>
            <ac:spMk id="6" creationId="{868EB898-1705-18EA-262A-4A09B2CD9B9A}"/>
          </ac:spMkLst>
        </pc:spChg>
        <pc:picChg chg="mod">
          <ac:chgData name="Brad Olsen" userId="91943348-6710-4375-9c71-4185611d7a2d" providerId="ADAL" clId="{590B8CDC-456F-4AB0-902A-DCC3EC77FCFC}" dt="2025-06-25T05:51:17.314" v="160" actId="12789"/>
          <ac:picMkLst>
            <pc:docMk/>
            <pc:sldMk cId="3852057949" sldId="1372"/>
            <ac:picMk id="3" creationId="{E85F274E-8261-9CBE-6441-5207CAFA0589}"/>
          </ac:picMkLst>
        </pc:picChg>
      </pc:sldChg>
      <pc:sldChg chg="modSp add mod ord">
        <pc:chgData name="Brad Olsen" userId="91943348-6710-4375-9c71-4185611d7a2d" providerId="ADAL" clId="{590B8CDC-456F-4AB0-902A-DCC3EC77FCFC}" dt="2025-06-25T06:15:59.074" v="232"/>
        <pc:sldMkLst>
          <pc:docMk/>
          <pc:sldMk cId="3364155309" sldId="1373"/>
        </pc:sldMkLst>
        <pc:spChg chg="mod">
          <ac:chgData name="Brad Olsen" userId="91943348-6710-4375-9c71-4185611d7a2d" providerId="ADAL" clId="{590B8CDC-456F-4AB0-902A-DCC3EC77FCFC}" dt="2025-06-25T05:51:30.659" v="190" actId="20577"/>
          <ac:spMkLst>
            <pc:docMk/>
            <pc:sldMk cId="3364155309" sldId="1373"/>
            <ac:spMk id="6" creationId="{CC05BB94-2949-7220-F1B3-2AF95B00C086}"/>
          </ac:spMkLst>
        </pc:spChg>
        <pc:picChg chg="mod">
          <ac:chgData name="Brad Olsen" userId="91943348-6710-4375-9c71-4185611d7a2d" providerId="ADAL" clId="{590B8CDC-456F-4AB0-902A-DCC3EC77FCFC}" dt="2025-06-25T06:12:00.271" v="216" actId="12789"/>
          <ac:picMkLst>
            <pc:docMk/>
            <pc:sldMk cId="3364155309" sldId="1373"/>
            <ac:picMk id="3" creationId="{8911CAF5-47B7-CB69-016B-A95D6D15D55B}"/>
          </ac:picMkLst>
        </pc:picChg>
      </pc:sldChg>
    </pc:docChg>
  </pc:docChgLst>
  <pc:docChgLst>
    <pc:chgData name="Brad Olsen" userId="91943348-6710-4375-9c71-4185611d7a2d" providerId="ADAL" clId="{DFE18774-A029-41B3-99B3-934039CC4153}"/>
    <pc:docChg chg="custSel addSld delSld modSld">
      <pc:chgData name="Brad Olsen" userId="91943348-6710-4375-9c71-4185611d7a2d" providerId="ADAL" clId="{DFE18774-A029-41B3-99B3-934039CC4153}" dt="2025-05-12T19:06:16.114" v="109" actId="1076"/>
      <pc:docMkLst>
        <pc:docMk/>
      </pc:docMkLst>
      <pc:sldChg chg="modSp mod">
        <pc:chgData name="Brad Olsen" userId="91943348-6710-4375-9c71-4185611d7a2d" providerId="ADAL" clId="{DFE18774-A029-41B3-99B3-934039CC4153}" dt="2025-05-12T05:41:55.231" v="34" actId="20577"/>
        <pc:sldMkLst>
          <pc:docMk/>
          <pc:sldMk cId="25791021" sldId="475"/>
        </pc:sldMkLst>
        <pc:spChg chg="mod">
          <ac:chgData name="Brad Olsen" userId="91943348-6710-4375-9c71-4185611d7a2d" providerId="ADAL" clId="{DFE18774-A029-41B3-99B3-934039CC4153}" dt="2025-05-12T05:41:55.231" v="34" actId="20577"/>
          <ac:spMkLst>
            <pc:docMk/>
            <pc:sldMk cId="25791021" sldId="475"/>
            <ac:spMk id="2" creationId="{C4300AEF-1595-4419-801B-6E36A33BB8CF}"/>
          </ac:spMkLst>
        </pc:spChg>
      </pc:sldChg>
      <pc:sldChg chg="del">
        <pc:chgData name="Brad Olsen" userId="91943348-6710-4375-9c71-4185611d7a2d" providerId="ADAL" clId="{DFE18774-A029-41B3-99B3-934039CC4153}" dt="2025-05-12T05:42:52.072" v="44" actId="47"/>
        <pc:sldMkLst>
          <pc:docMk/>
          <pc:sldMk cId="2605997781" sldId="689"/>
        </pc:sldMkLst>
      </pc:sldChg>
      <pc:sldChg chg="delSp modSp mod modNotesTx">
        <pc:chgData name="Brad Olsen" userId="91943348-6710-4375-9c71-4185611d7a2d" providerId="ADAL" clId="{DFE18774-A029-41B3-99B3-934039CC4153}" dt="2025-05-12T18:53:17.129" v="77" actId="20577"/>
        <pc:sldMkLst>
          <pc:docMk/>
          <pc:sldMk cId="3584350291" sldId="1033"/>
        </pc:sldMkLst>
      </pc:sldChg>
      <pc:sldChg chg="delSp modSp mod">
        <pc:chgData name="Brad Olsen" userId="91943348-6710-4375-9c71-4185611d7a2d" providerId="ADAL" clId="{DFE18774-A029-41B3-99B3-934039CC4153}" dt="2025-05-12T19:03:31.354" v="98" actId="12789"/>
        <pc:sldMkLst>
          <pc:docMk/>
          <pc:sldMk cId="917935390" sldId="1103"/>
        </pc:sldMkLst>
      </pc:sldChg>
      <pc:sldChg chg="delSp modSp mod">
        <pc:chgData name="Brad Olsen" userId="91943348-6710-4375-9c71-4185611d7a2d" providerId="ADAL" clId="{DFE18774-A029-41B3-99B3-934039CC4153}" dt="2025-05-12T18:58:57.763" v="90" actId="12789"/>
        <pc:sldMkLst>
          <pc:docMk/>
          <pc:sldMk cId="1684976455" sldId="1233"/>
        </pc:sldMkLst>
      </pc:sldChg>
      <pc:sldChg chg="delSp modSp mod">
        <pc:chgData name="Brad Olsen" userId="91943348-6710-4375-9c71-4185611d7a2d" providerId="ADAL" clId="{DFE18774-A029-41B3-99B3-934039CC4153}" dt="2025-05-12T19:06:16.114" v="109" actId="1076"/>
        <pc:sldMkLst>
          <pc:docMk/>
          <pc:sldMk cId="411165604" sldId="1245"/>
        </pc:sldMkLst>
      </pc:sldChg>
      <pc:sldChg chg="delSp modSp mod">
        <pc:chgData name="Brad Olsen" userId="91943348-6710-4375-9c71-4185611d7a2d" providerId="ADAL" clId="{DFE18774-A029-41B3-99B3-934039CC4153}" dt="2025-05-12T18:54:37.096" v="81" actId="12789"/>
        <pc:sldMkLst>
          <pc:docMk/>
          <pc:sldMk cId="3971514704" sldId="1308"/>
        </pc:sldMkLst>
      </pc:sldChg>
      <pc:sldChg chg="delSp modSp mod">
        <pc:chgData name="Brad Olsen" userId="91943348-6710-4375-9c71-4185611d7a2d" providerId="ADAL" clId="{DFE18774-A029-41B3-99B3-934039CC4153}" dt="2025-05-12T19:02:37.763" v="94" actId="12789"/>
        <pc:sldMkLst>
          <pc:docMk/>
          <pc:sldMk cId="1370391962" sldId="1341"/>
        </pc:sldMkLst>
      </pc:sldChg>
      <pc:sldChg chg="delSp modSp mod">
        <pc:chgData name="Brad Olsen" userId="91943348-6710-4375-9c71-4185611d7a2d" providerId="ADAL" clId="{DFE18774-A029-41B3-99B3-934039CC4153}" dt="2025-05-12T18:56:23.663" v="86" actId="1076"/>
        <pc:sldMkLst>
          <pc:docMk/>
          <pc:sldMk cId="1663447790" sldId="1343"/>
        </pc:sldMkLst>
      </pc:sldChg>
      <pc:sldChg chg="delSp modSp mod">
        <pc:chgData name="Brad Olsen" userId="91943348-6710-4375-9c71-4185611d7a2d" providerId="ADAL" clId="{DFE18774-A029-41B3-99B3-934039CC4153}" dt="2025-05-12T19:03:44.328" v="101" actId="12789"/>
        <pc:sldMkLst>
          <pc:docMk/>
          <pc:sldMk cId="3039839700" sldId="1346"/>
        </pc:sldMkLst>
      </pc:sldChg>
      <pc:sldChg chg="delSp modSp add mod">
        <pc:chgData name="Brad Olsen" userId="91943348-6710-4375-9c71-4185611d7a2d" providerId="ADAL" clId="{DFE18774-A029-41B3-99B3-934039CC4153}" dt="2025-05-12T19:03:52" v="104" actId="12789"/>
        <pc:sldMkLst>
          <pc:docMk/>
          <pc:sldMk cId="3573433915" sldId="1347"/>
        </pc:sldMkLst>
      </pc:sldChg>
    </pc:docChg>
  </pc:docChgLst>
  <pc:docChgLst>
    <pc:chgData name="Brad Olsen" userId="91943348-6710-4375-9c71-4185611d7a2d" providerId="ADAL" clId="{AFA2857B-52FC-4417-B112-FC23060711A8}"/>
    <pc:docChg chg="undo custSel addSld delSld modSld sldOrd">
      <pc:chgData name="Brad Olsen" userId="91943348-6710-4375-9c71-4185611d7a2d" providerId="ADAL" clId="{AFA2857B-52FC-4417-B112-FC23060711A8}" dt="2025-07-09T09:48:38.622" v="343" actId="47"/>
      <pc:docMkLst>
        <pc:docMk/>
      </pc:docMkLst>
      <pc:sldChg chg="modSp mod">
        <pc:chgData name="Brad Olsen" userId="91943348-6710-4375-9c71-4185611d7a2d" providerId="ADAL" clId="{AFA2857B-52FC-4417-B112-FC23060711A8}" dt="2025-07-07T23:18:28.407" v="24" actId="6549"/>
        <pc:sldMkLst>
          <pc:docMk/>
          <pc:sldMk cId="25791021" sldId="475"/>
        </pc:sldMkLst>
        <pc:spChg chg="mod">
          <ac:chgData name="Brad Olsen" userId="91943348-6710-4375-9c71-4185611d7a2d" providerId="ADAL" clId="{AFA2857B-52FC-4417-B112-FC23060711A8}" dt="2025-07-07T23:18:28.407" v="24" actId="6549"/>
          <ac:spMkLst>
            <pc:docMk/>
            <pc:sldMk cId="25791021" sldId="475"/>
            <ac:spMk id="2" creationId="{C4300AEF-1595-4419-801B-6E36A33BB8CF}"/>
          </ac:spMkLst>
        </pc:spChg>
      </pc:sldChg>
      <pc:sldChg chg="del">
        <pc:chgData name="Brad Olsen" userId="91943348-6710-4375-9c71-4185611d7a2d" providerId="ADAL" clId="{AFA2857B-52FC-4417-B112-FC23060711A8}" dt="2025-07-08T19:43:05.874" v="286" actId="47"/>
        <pc:sldMkLst>
          <pc:docMk/>
          <pc:sldMk cId="1334977197" sldId="729"/>
        </pc:sldMkLst>
      </pc:sldChg>
      <pc:sldChg chg="del">
        <pc:chgData name="Brad Olsen" userId="91943348-6710-4375-9c71-4185611d7a2d" providerId="ADAL" clId="{AFA2857B-52FC-4417-B112-FC23060711A8}" dt="2025-07-08T19:43:05.874" v="286" actId="47"/>
        <pc:sldMkLst>
          <pc:docMk/>
          <pc:sldMk cId="216230736" sldId="1091"/>
        </pc:sldMkLst>
      </pc:sldChg>
      <pc:sldChg chg="del">
        <pc:chgData name="Brad Olsen" userId="91943348-6710-4375-9c71-4185611d7a2d" providerId="ADAL" clId="{AFA2857B-52FC-4417-B112-FC23060711A8}" dt="2025-07-08T19:43:18.796" v="288" actId="47"/>
        <pc:sldMkLst>
          <pc:docMk/>
          <pc:sldMk cId="4081431618" sldId="1093"/>
        </pc:sldMkLst>
      </pc:sldChg>
      <pc:sldChg chg="del">
        <pc:chgData name="Brad Olsen" userId="91943348-6710-4375-9c71-4185611d7a2d" providerId="ADAL" clId="{AFA2857B-52FC-4417-B112-FC23060711A8}" dt="2025-07-08T19:43:05.874" v="286" actId="47"/>
        <pc:sldMkLst>
          <pc:docMk/>
          <pc:sldMk cId="390513327" sldId="1111"/>
        </pc:sldMkLst>
      </pc:sldChg>
      <pc:sldChg chg="del">
        <pc:chgData name="Brad Olsen" userId="91943348-6710-4375-9c71-4185611d7a2d" providerId="ADAL" clId="{AFA2857B-52FC-4417-B112-FC23060711A8}" dt="2025-07-08T19:43:17.074" v="287" actId="47"/>
        <pc:sldMkLst>
          <pc:docMk/>
          <pc:sldMk cId="2437537795" sldId="1121"/>
        </pc:sldMkLst>
      </pc:sldChg>
      <pc:sldChg chg="ord">
        <pc:chgData name="Brad Olsen" userId="91943348-6710-4375-9c71-4185611d7a2d" providerId="ADAL" clId="{AFA2857B-52FC-4417-B112-FC23060711A8}" dt="2025-07-09T09:47:11.669" v="339"/>
        <pc:sldMkLst>
          <pc:docMk/>
          <pc:sldMk cId="3480946949" sldId="1186"/>
        </pc:sldMkLst>
      </pc:sldChg>
      <pc:sldChg chg="del">
        <pc:chgData name="Brad Olsen" userId="91943348-6710-4375-9c71-4185611d7a2d" providerId="ADAL" clId="{AFA2857B-52FC-4417-B112-FC23060711A8}" dt="2025-07-08T19:42:50.575" v="285" actId="47"/>
        <pc:sldMkLst>
          <pc:docMk/>
          <pc:sldMk cId="3368114992" sldId="1216"/>
        </pc:sldMkLst>
      </pc:sldChg>
      <pc:sldChg chg="modSp del mod ord">
        <pc:chgData name="Brad Olsen" userId="91943348-6710-4375-9c71-4185611d7a2d" providerId="ADAL" clId="{AFA2857B-52FC-4417-B112-FC23060711A8}" dt="2025-07-08T22:13:03.474" v="316" actId="2696"/>
        <pc:sldMkLst>
          <pc:docMk/>
          <pc:sldMk cId="221238549" sldId="1217"/>
        </pc:sldMkLst>
        <pc:spChg chg="mod">
          <ac:chgData name="Brad Olsen" userId="91943348-6710-4375-9c71-4185611d7a2d" providerId="ADAL" clId="{AFA2857B-52FC-4417-B112-FC23060711A8}" dt="2025-07-08T19:43:28.003" v="290" actId="1076"/>
          <ac:spMkLst>
            <pc:docMk/>
            <pc:sldMk cId="221238549" sldId="1217"/>
            <ac:spMk id="2" creationId="{2C4D2E7C-D4A8-759E-5D9A-92DFA1D412F5}"/>
          </ac:spMkLst>
        </pc:spChg>
      </pc:sldChg>
      <pc:sldChg chg="add del">
        <pc:chgData name="Brad Olsen" userId="91943348-6710-4375-9c71-4185611d7a2d" providerId="ADAL" clId="{AFA2857B-52FC-4417-B112-FC23060711A8}" dt="2025-07-08T22:13:09.555" v="318" actId="2696"/>
        <pc:sldMkLst>
          <pc:docMk/>
          <pc:sldMk cId="2778045556" sldId="1217"/>
        </pc:sldMkLst>
      </pc:sldChg>
      <pc:sldChg chg="add del">
        <pc:chgData name="Brad Olsen" userId="91943348-6710-4375-9c71-4185611d7a2d" providerId="ADAL" clId="{AFA2857B-52FC-4417-B112-FC23060711A8}" dt="2025-07-09T09:45:45.312" v="327"/>
        <pc:sldMkLst>
          <pc:docMk/>
          <pc:sldMk cId="2817414219" sldId="1217"/>
        </pc:sldMkLst>
      </pc:sldChg>
      <pc:sldChg chg="del">
        <pc:chgData name="Brad Olsen" userId="91943348-6710-4375-9c71-4185611d7a2d" providerId="ADAL" clId="{AFA2857B-52FC-4417-B112-FC23060711A8}" dt="2025-07-08T19:41:09.254" v="281" actId="47"/>
        <pc:sldMkLst>
          <pc:docMk/>
          <pc:sldMk cId="944766640" sldId="1218"/>
        </pc:sldMkLst>
      </pc:sldChg>
      <pc:sldChg chg="modSp">
        <pc:chgData name="Brad Olsen" userId="91943348-6710-4375-9c71-4185611d7a2d" providerId="ADAL" clId="{AFA2857B-52FC-4417-B112-FC23060711A8}" dt="2025-07-07T23:18:57.888" v="25"/>
        <pc:sldMkLst>
          <pc:docMk/>
          <pc:sldMk cId="1418557625" sldId="1220"/>
        </pc:sldMkLst>
        <pc:graphicFrameChg chg="mod">
          <ac:chgData name="Brad Olsen" userId="91943348-6710-4375-9c71-4185611d7a2d" providerId="ADAL" clId="{AFA2857B-52FC-4417-B112-FC23060711A8}" dt="2025-07-07T23:18:57.888" v="25"/>
          <ac:graphicFrameMkLst>
            <pc:docMk/>
            <pc:sldMk cId="1418557625" sldId="1220"/>
            <ac:graphicFrameMk id="3" creationId="{27FFEC63-6C06-3327-ED09-C204788F3A48}"/>
          </ac:graphicFrameMkLst>
        </pc:graphicFrameChg>
      </pc:sldChg>
      <pc:sldChg chg="del">
        <pc:chgData name="Brad Olsen" userId="91943348-6710-4375-9c71-4185611d7a2d" providerId="ADAL" clId="{AFA2857B-52FC-4417-B112-FC23060711A8}" dt="2025-07-08T19:43:05.874" v="286" actId="47"/>
        <pc:sldMkLst>
          <pc:docMk/>
          <pc:sldMk cId="2204068203" sldId="1225"/>
        </pc:sldMkLst>
      </pc:sldChg>
      <pc:sldChg chg="add del ord">
        <pc:chgData name="Brad Olsen" userId="91943348-6710-4375-9c71-4185611d7a2d" providerId="ADAL" clId="{AFA2857B-52FC-4417-B112-FC23060711A8}" dt="2025-07-09T09:47:28.019" v="341"/>
        <pc:sldMkLst>
          <pc:docMk/>
          <pc:sldMk cId="4276091916" sldId="1226"/>
        </pc:sldMkLst>
      </pc:sldChg>
      <pc:sldChg chg="ord">
        <pc:chgData name="Brad Olsen" userId="91943348-6710-4375-9c71-4185611d7a2d" providerId="ADAL" clId="{AFA2857B-52FC-4417-B112-FC23060711A8}" dt="2025-07-09T09:47:11.669" v="339"/>
        <pc:sldMkLst>
          <pc:docMk/>
          <pc:sldMk cId="166018207" sldId="1327"/>
        </pc:sldMkLst>
      </pc:sldChg>
      <pc:sldChg chg="ord">
        <pc:chgData name="Brad Olsen" userId="91943348-6710-4375-9c71-4185611d7a2d" providerId="ADAL" clId="{AFA2857B-52FC-4417-B112-FC23060711A8}" dt="2025-07-09T09:47:11.669" v="339"/>
        <pc:sldMkLst>
          <pc:docMk/>
          <pc:sldMk cId="3351996579" sldId="1337"/>
        </pc:sldMkLst>
      </pc:sldChg>
      <pc:sldChg chg="ord">
        <pc:chgData name="Brad Olsen" userId="91943348-6710-4375-9c71-4185611d7a2d" providerId="ADAL" clId="{AFA2857B-52FC-4417-B112-FC23060711A8}" dt="2025-07-09T09:46:46.591" v="333"/>
        <pc:sldMkLst>
          <pc:docMk/>
          <pc:sldMk cId="2308075837" sldId="1343"/>
        </pc:sldMkLst>
      </pc:sldChg>
      <pc:sldChg chg="modSp mod">
        <pc:chgData name="Brad Olsen" userId="91943348-6710-4375-9c71-4185611d7a2d" providerId="ADAL" clId="{AFA2857B-52FC-4417-B112-FC23060711A8}" dt="2025-07-09T09:45:56.488" v="331" actId="12789"/>
        <pc:sldMkLst>
          <pc:docMk/>
          <pc:sldMk cId="2251173282" sldId="1347"/>
        </pc:sldMkLst>
        <pc:spChg chg="mod">
          <ac:chgData name="Brad Olsen" userId="91943348-6710-4375-9c71-4185611d7a2d" providerId="ADAL" clId="{AFA2857B-52FC-4417-B112-FC23060711A8}" dt="2025-07-09T09:45:40.900" v="325" actId="1076"/>
          <ac:spMkLst>
            <pc:docMk/>
            <pc:sldMk cId="2251173282" sldId="1347"/>
            <ac:spMk id="5" creationId="{80E2F09A-B0A5-7EF4-857E-287676963161}"/>
          </ac:spMkLst>
        </pc:spChg>
        <pc:picChg chg="mod">
          <ac:chgData name="Brad Olsen" userId="91943348-6710-4375-9c71-4185611d7a2d" providerId="ADAL" clId="{AFA2857B-52FC-4417-B112-FC23060711A8}" dt="2025-07-09T09:45:56.488" v="331" actId="12789"/>
          <ac:picMkLst>
            <pc:docMk/>
            <pc:sldMk cId="2251173282" sldId="1347"/>
            <ac:picMk id="3" creationId="{D5EE4E64-A358-50C7-7BA9-34700AD446E2}"/>
          </ac:picMkLst>
        </pc:picChg>
      </pc:sldChg>
      <pc:sldChg chg="del ord">
        <pc:chgData name="Brad Olsen" userId="91943348-6710-4375-9c71-4185611d7a2d" providerId="ADAL" clId="{AFA2857B-52FC-4417-B112-FC23060711A8}" dt="2025-07-09T09:48:38.622" v="343" actId="47"/>
        <pc:sldMkLst>
          <pc:docMk/>
          <pc:sldMk cId="1770406283" sldId="1348"/>
        </pc:sldMkLst>
      </pc:sldChg>
      <pc:sldChg chg="del">
        <pc:chgData name="Brad Olsen" userId="91943348-6710-4375-9c71-4185611d7a2d" providerId="ADAL" clId="{AFA2857B-52FC-4417-B112-FC23060711A8}" dt="2025-07-08T19:43:17.074" v="287" actId="47"/>
        <pc:sldMkLst>
          <pc:docMk/>
          <pc:sldMk cId="3485601514" sldId="1361"/>
        </pc:sldMkLst>
      </pc:sldChg>
      <pc:sldChg chg="del">
        <pc:chgData name="Brad Olsen" userId="91943348-6710-4375-9c71-4185611d7a2d" providerId="ADAL" clId="{AFA2857B-52FC-4417-B112-FC23060711A8}" dt="2025-07-08T19:43:17.074" v="287" actId="47"/>
        <pc:sldMkLst>
          <pc:docMk/>
          <pc:sldMk cId="1265630171" sldId="1362"/>
        </pc:sldMkLst>
      </pc:sldChg>
      <pc:sldChg chg="ord">
        <pc:chgData name="Brad Olsen" userId="91943348-6710-4375-9c71-4185611d7a2d" providerId="ADAL" clId="{AFA2857B-52FC-4417-B112-FC23060711A8}" dt="2025-07-09T09:47:11.669" v="339"/>
        <pc:sldMkLst>
          <pc:docMk/>
          <pc:sldMk cId="332362975" sldId="1363"/>
        </pc:sldMkLst>
      </pc:sldChg>
      <pc:sldChg chg="ord">
        <pc:chgData name="Brad Olsen" userId="91943348-6710-4375-9c71-4185611d7a2d" providerId="ADAL" clId="{AFA2857B-52FC-4417-B112-FC23060711A8}" dt="2025-07-09T09:46:51.355" v="337"/>
        <pc:sldMkLst>
          <pc:docMk/>
          <pc:sldMk cId="1308368615" sldId="1364"/>
        </pc:sldMkLst>
      </pc:sldChg>
      <pc:sldChg chg="del">
        <pc:chgData name="Brad Olsen" userId="91943348-6710-4375-9c71-4185611d7a2d" providerId="ADAL" clId="{AFA2857B-52FC-4417-B112-FC23060711A8}" dt="2025-07-08T19:43:17.074" v="287" actId="47"/>
        <pc:sldMkLst>
          <pc:docMk/>
          <pc:sldMk cId="2694225270" sldId="1365"/>
        </pc:sldMkLst>
      </pc:sldChg>
      <pc:sldChg chg="del">
        <pc:chgData name="Brad Olsen" userId="91943348-6710-4375-9c71-4185611d7a2d" providerId="ADAL" clId="{AFA2857B-52FC-4417-B112-FC23060711A8}" dt="2025-07-08T19:43:24.747" v="289" actId="47"/>
        <pc:sldMkLst>
          <pc:docMk/>
          <pc:sldMk cId="2198807959" sldId="1366"/>
        </pc:sldMkLst>
      </pc:sldChg>
      <pc:sldChg chg="del">
        <pc:chgData name="Brad Olsen" userId="91943348-6710-4375-9c71-4185611d7a2d" providerId="ADAL" clId="{AFA2857B-52FC-4417-B112-FC23060711A8}" dt="2025-07-08T19:43:17.074" v="287" actId="47"/>
        <pc:sldMkLst>
          <pc:docMk/>
          <pc:sldMk cId="3300829858" sldId="1367"/>
        </pc:sldMkLst>
      </pc:sldChg>
      <pc:sldChg chg="del">
        <pc:chgData name="Brad Olsen" userId="91943348-6710-4375-9c71-4185611d7a2d" providerId="ADAL" clId="{AFA2857B-52FC-4417-B112-FC23060711A8}" dt="2025-07-08T19:42:38.775" v="282" actId="47"/>
        <pc:sldMkLst>
          <pc:docMk/>
          <pc:sldMk cId="183569494" sldId="1369"/>
        </pc:sldMkLst>
      </pc:sldChg>
      <pc:sldChg chg="del ord">
        <pc:chgData name="Brad Olsen" userId="91943348-6710-4375-9c71-4185611d7a2d" providerId="ADAL" clId="{AFA2857B-52FC-4417-B112-FC23060711A8}" dt="2025-07-09T09:48:32.456" v="342" actId="47"/>
        <pc:sldMkLst>
          <pc:docMk/>
          <pc:sldMk cId="2396800537" sldId="1371"/>
        </pc:sldMkLst>
      </pc:sldChg>
      <pc:sldChg chg="del">
        <pc:chgData name="Brad Olsen" userId="91943348-6710-4375-9c71-4185611d7a2d" providerId="ADAL" clId="{AFA2857B-52FC-4417-B112-FC23060711A8}" dt="2025-07-08T19:44:00.161" v="291" actId="47"/>
        <pc:sldMkLst>
          <pc:docMk/>
          <pc:sldMk cId="3852057949" sldId="1372"/>
        </pc:sldMkLst>
      </pc:sldChg>
      <pc:sldChg chg="del">
        <pc:chgData name="Brad Olsen" userId="91943348-6710-4375-9c71-4185611d7a2d" providerId="ADAL" clId="{AFA2857B-52FC-4417-B112-FC23060711A8}" dt="2025-07-08T19:43:17.074" v="287" actId="47"/>
        <pc:sldMkLst>
          <pc:docMk/>
          <pc:sldMk cId="3364155309" sldId="1373"/>
        </pc:sldMkLst>
      </pc:sldChg>
      <pc:sldChg chg="add del">
        <pc:chgData name="Brad Olsen" userId="91943348-6710-4375-9c71-4185611d7a2d" providerId="ADAL" clId="{AFA2857B-52FC-4417-B112-FC23060711A8}" dt="2025-07-09T09:45:45.312" v="327"/>
        <pc:sldMkLst>
          <pc:docMk/>
          <pc:sldMk cId="30210260" sldId="1374"/>
        </pc:sldMkLst>
      </pc:sldChg>
      <pc:sldChg chg="add del">
        <pc:chgData name="Brad Olsen" userId="91943348-6710-4375-9c71-4185611d7a2d" providerId="ADAL" clId="{AFA2857B-52FC-4417-B112-FC23060711A8}" dt="2025-07-08T22:13:09.555" v="318" actId="2696"/>
        <pc:sldMkLst>
          <pc:docMk/>
          <pc:sldMk cId="1185212316" sldId="1374"/>
        </pc:sldMkLst>
      </pc:sldChg>
      <pc:sldChg chg="delSp modSp add del mod">
        <pc:chgData name="Brad Olsen" userId="91943348-6710-4375-9c71-4185611d7a2d" providerId="ADAL" clId="{AFA2857B-52FC-4417-B112-FC23060711A8}" dt="2025-07-08T22:13:03.474" v="316" actId="2696"/>
        <pc:sldMkLst>
          <pc:docMk/>
          <pc:sldMk cId="3015015215" sldId="1374"/>
        </pc:sldMkLst>
        <pc:spChg chg="mod">
          <ac:chgData name="Brad Olsen" userId="91943348-6710-4375-9c71-4185611d7a2d" providerId="ADAL" clId="{AFA2857B-52FC-4417-B112-FC23060711A8}" dt="2025-07-07T23:19:07.770" v="42" actId="20577"/>
          <ac:spMkLst>
            <pc:docMk/>
            <pc:sldMk cId="3015015215" sldId="1374"/>
            <ac:spMk id="6" creationId="{F0DCAA99-D571-7870-9E51-0D4739CE0FB8}"/>
          </ac:spMkLst>
        </pc:spChg>
        <pc:picChg chg="del">
          <ac:chgData name="Brad Olsen" userId="91943348-6710-4375-9c71-4185611d7a2d" providerId="ADAL" clId="{AFA2857B-52FC-4417-B112-FC23060711A8}" dt="2025-07-07T23:19:04.414" v="27" actId="478"/>
          <ac:picMkLst>
            <pc:docMk/>
            <pc:sldMk cId="3015015215" sldId="1374"/>
            <ac:picMk id="3" creationId="{4188AFDB-5C68-ED2B-8984-A2F8EE76ABD9}"/>
          </ac:picMkLst>
        </pc:picChg>
        <pc:picChg chg="mod">
          <ac:chgData name="Brad Olsen" userId="91943348-6710-4375-9c71-4185611d7a2d" providerId="ADAL" clId="{AFA2857B-52FC-4417-B112-FC23060711A8}" dt="2025-07-07T23:23:48.097" v="280" actId="12789"/>
          <ac:picMkLst>
            <pc:docMk/>
            <pc:sldMk cId="3015015215" sldId="1374"/>
            <ac:picMk id="5" creationId="{89AB7768-C433-25B9-D90B-B5A97D47FA37}"/>
          </ac:picMkLst>
        </pc:picChg>
      </pc:sldChg>
      <pc:sldChg chg="modSp add del mod">
        <pc:chgData name="Brad Olsen" userId="91943348-6710-4375-9c71-4185611d7a2d" providerId="ADAL" clId="{AFA2857B-52FC-4417-B112-FC23060711A8}" dt="2025-07-08T22:12:50.408" v="314" actId="47"/>
        <pc:sldMkLst>
          <pc:docMk/>
          <pc:sldMk cId="3799889337" sldId="1375"/>
        </pc:sldMkLst>
        <pc:spChg chg="mod">
          <ac:chgData name="Brad Olsen" userId="91943348-6710-4375-9c71-4185611d7a2d" providerId="ADAL" clId="{AFA2857B-52FC-4417-B112-FC23060711A8}" dt="2025-07-07T23:19:29.984" v="119" actId="20577"/>
          <ac:spMkLst>
            <pc:docMk/>
            <pc:sldMk cId="3799889337" sldId="1375"/>
            <ac:spMk id="6" creationId="{EC855878-F02B-75DB-03A0-FEA0C5243F5E}"/>
          </ac:spMkLst>
        </pc:spChg>
      </pc:sldChg>
      <pc:sldChg chg="modSp add del mod">
        <pc:chgData name="Brad Olsen" userId="91943348-6710-4375-9c71-4185611d7a2d" providerId="ADAL" clId="{AFA2857B-52FC-4417-B112-FC23060711A8}" dt="2025-07-08T22:12:50.408" v="314" actId="47"/>
        <pc:sldMkLst>
          <pc:docMk/>
          <pc:sldMk cId="206790581" sldId="1376"/>
        </pc:sldMkLst>
        <pc:spChg chg="mod">
          <ac:chgData name="Brad Olsen" userId="91943348-6710-4375-9c71-4185611d7a2d" providerId="ADAL" clId="{AFA2857B-52FC-4417-B112-FC23060711A8}" dt="2025-07-07T23:19:41.266" v="168" actId="20577"/>
          <ac:spMkLst>
            <pc:docMk/>
            <pc:sldMk cId="206790581" sldId="1376"/>
            <ac:spMk id="6" creationId="{761F9AC9-898F-A90C-3F2F-C623B65D8C69}"/>
          </ac:spMkLst>
        </pc:spChg>
      </pc:sldChg>
      <pc:sldChg chg="add del">
        <pc:chgData name="Brad Olsen" userId="91943348-6710-4375-9c71-4185611d7a2d" providerId="ADAL" clId="{AFA2857B-52FC-4417-B112-FC23060711A8}" dt="2025-07-09T09:45:45.312" v="327"/>
        <pc:sldMkLst>
          <pc:docMk/>
          <pc:sldMk cId="2606832553" sldId="1377"/>
        </pc:sldMkLst>
      </pc:sldChg>
      <pc:sldChg chg="modSp add del mod">
        <pc:chgData name="Brad Olsen" userId="91943348-6710-4375-9c71-4185611d7a2d" providerId="ADAL" clId="{AFA2857B-52FC-4417-B112-FC23060711A8}" dt="2025-07-08T22:13:03.474" v="316" actId="2696"/>
        <pc:sldMkLst>
          <pc:docMk/>
          <pc:sldMk cId="2895889951" sldId="1377"/>
        </pc:sldMkLst>
        <pc:spChg chg="mod">
          <ac:chgData name="Brad Olsen" userId="91943348-6710-4375-9c71-4185611d7a2d" providerId="ADAL" clId="{AFA2857B-52FC-4417-B112-FC23060711A8}" dt="2025-07-07T23:19:46.380" v="175" actId="20577"/>
          <ac:spMkLst>
            <pc:docMk/>
            <pc:sldMk cId="2895889951" sldId="1377"/>
            <ac:spMk id="6" creationId="{F3460F46-2A93-BA21-C199-7E59FEE9AD5F}"/>
          </ac:spMkLst>
        </pc:spChg>
        <pc:picChg chg="mod">
          <ac:chgData name="Brad Olsen" userId="91943348-6710-4375-9c71-4185611d7a2d" providerId="ADAL" clId="{AFA2857B-52FC-4417-B112-FC23060711A8}" dt="2025-07-08T22:12:47.819" v="313" actId="12789"/>
          <ac:picMkLst>
            <pc:docMk/>
            <pc:sldMk cId="2895889951" sldId="1377"/>
            <ac:picMk id="3" creationId="{FF81CB13-3C15-7785-48E7-589684FFDD55}"/>
          </ac:picMkLst>
        </pc:picChg>
      </pc:sldChg>
      <pc:sldChg chg="add del">
        <pc:chgData name="Brad Olsen" userId="91943348-6710-4375-9c71-4185611d7a2d" providerId="ADAL" clId="{AFA2857B-52FC-4417-B112-FC23060711A8}" dt="2025-07-08T22:13:09.555" v="318" actId="2696"/>
        <pc:sldMkLst>
          <pc:docMk/>
          <pc:sldMk cId="3039648145" sldId="1377"/>
        </pc:sldMkLst>
      </pc:sldChg>
      <pc:sldChg chg="add del">
        <pc:chgData name="Brad Olsen" userId="91943348-6710-4375-9c71-4185611d7a2d" providerId="ADAL" clId="{AFA2857B-52FC-4417-B112-FC23060711A8}" dt="2025-07-09T09:45:45.312" v="327"/>
        <pc:sldMkLst>
          <pc:docMk/>
          <pc:sldMk cId="1304911410" sldId="1378"/>
        </pc:sldMkLst>
      </pc:sldChg>
      <pc:sldChg chg="add del">
        <pc:chgData name="Brad Olsen" userId="91943348-6710-4375-9c71-4185611d7a2d" providerId="ADAL" clId="{AFA2857B-52FC-4417-B112-FC23060711A8}" dt="2025-07-08T22:13:09.555" v="318" actId="2696"/>
        <pc:sldMkLst>
          <pc:docMk/>
          <pc:sldMk cId="1815135907" sldId="1378"/>
        </pc:sldMkLst>
      </pc:sldChg>
      <pc:sldChg chg="modSp add del mod">
        <pc:chgData name="Brad Olsen" userId="91943348-6710-4375-9c71-4185611d7a2d" providerId="ADAL" clId="{AFA2857B-52FC-4417-B112-FC23060711A8}" dt="2025-07-08T22:13:03.474" v="316" actId="2696"/>
        <pc:sldMkLst>
          <pc:docMk/>
          <pc:sldMk cId="3314967146" sldId="1378"/>
        </pc:sldMkLst>
        <pc:spChg chg="mod">
          <ac:chgData name="Brad Olsen" userId="91943348-6710-4375-9c71-4185611d7a2d" providerId="ADAL" clId="{AFA2857B-52FC-4417-B112-FC23060711A8}" dt="2025-07-08T22:11:09.338" v="310" actId="20577"/>
          <ac:spMkLst>
            <pc:docMk/>
            <pc:sldMk cId="3314967146" sldId="1378"/>
            <ac:spMk id="6" creationId="{D2C7363D-7758-26A7-2C25-0382C2DDCBA9}"/>
          </ac:spMkLst>
        </pc:spChg>
        <pc:picChg chg="mod">
          <ac:chgData name="Brad Olsen" userId="91943348-6710-4375-9c71-4185611d7a2d" providerId="ADAL" clId="{AFA2857B-52FC-4417-B112-FC23060711A8}" dt="2025-07-08T22:11:04.385" v="294" actId="12789"/>
          <ac:picMkLst>
            <pc:docMk/>
            <pc:sldMk cId="3314967146" sldId="1378"/>
            <ac:picMk id="3" creationId="{8649AF67-3F59-9CC7-10B5-13993F44D3B5}"/>
          </ac:picMkLst>
        </pc:picChg>
      </pc:sldChg>
      <pc:sldChg chg="modSp add del mod">
        <pc:chgData name="Brad Olsen" userId="91943348-6710-4375-9c71-4185611d7a2d" providerId="ADAL" clId="{AFA2857B-52FC-4417-B112-FC23060711A8}" dt="2025-07-08T22:12:55.971" v="315" actId="47"/>
        <pc:sldMkLst>
          <pc:docMk/>
          <pc:sldMk cId="1512315988" sldId="1379"/>
        </pc:sldMkLst>
        <pc:spChg chg="mod">
          <ac:chgData name="Brad Olsen" userId="91943348-6710-4375-9c71-4185611d7a2d" providerId="ADAL" clId="{AFA2857B-52FC-4417-B112-FC23060711A8}" dt="2025-07-07T23:20:02.885" v="226" actId="20577"/>
          <ac:spMkLst>
            <pc:docMk/>
            <pc:sldMk cId="1512315988" sldId="1379"/>
            <ac:spMk id="6" creationId="{A2193864-9CB8-495F-E8EB-06355FC5E772}"/>
          </ac:spMkLst>
        </pc:spChg>
      </pc:sldChg>
      <pc:sldChg chg="modSp add del mod">
        <pc:chgData name="Brad Olsen" userId="91943348-6710-4375-9c71-4185611d7a2d" providerId="ADAL" clId="{AFA2857B-52FC-4417-B112-FC23060711A8}" dt="2025-07-08T22:12:55.971" v="315" actId="47"/>
        <pc:sldMkLst>
          <pc:docMk/>
          <pc:sldMk cId="3743352609" sldId="1380"/>
        </pc:sldMkLst>
        <pc:spChg chg="mod">
          <ac:chgData name="Brad Olsen" userId="91943348-6710-4375-9c71-4185611d7a2d" providerId="ADAL" clId="{AFA2857B-52FC-4417-B112-FC23060711A8}" dt="2025-07-07T23:20:07.600" v="234" actId="20577"/>
          <ac:spMkLst>
            <pc:docMk/>
            <pc:sldMk cId="3743352609" sldId="1380"/>
            <ac:spMk id="6" creationId="{39136DD9-9DA6-35EA-0326-07588B2CC890}"/>
          </ac:spMkLst>
        </pc:spChg>
      </pc:sldChg>
      <pc:sldChg chg="add">
        <pc:chgData name="Brad Olsen" userId="91943348-6710-4375-9c71-4185611d7a2d" providerId="ADAL" clId="{AFA2857B-52FC-4417-B112-FC23060711A8}" dt="2025-07-07T23:22:28.998" v="235"/>
        <pc:sldMkLst>
          <pc:docMk/>
          <pc:sldMk cId="2091791346" sldId="1381"/>
        </pc:sldMkLst>
      </pc:sldChg>
    </pc:docChg>
  </pc:docChgLst>
  <pc:docChgLst>
    <pc:chgData name="Brad Olsen" userId="91943348-6710-4375-9c71-4185611d7a2d" providerId="ADAL" clId="{23717764-8E95-4CFB-8487-1285116132A7}"/>
    <pc:docChg chg="undo redo custSel addSld delSld modSld sldOrd">
      <pc:chgData name="Brad Olsen" userId="91943348-6710-4375-9c71-4185611d7a2d" providerId="ADAL" clId="{23717764-8E95-4CFB-8487-1285116132A7}" dt="2025-05-25T20:57:49.858" v="385" actId="167"/>
      <pc:docMkLst>
        <pc:docMk/>
      </pc:docMkLst>
      <pc:sldChg chg="addSp modSp mod">
        <pc:chgData name="Brad Olsen" userId="91943348-6710-4375-9c71-4185611d7a2d" providerId="ADAL" clId="{23717764-8E95-4CFB-8487-1285116132A7}" dt="2025-05-25T20:57:30.939" v="383" actId="167"/>
        <pc:sldMkLst>
          <pc:docMk/>
          <pc:sldMk cId="25791021" sldId="475"/>
        </pc:sldMkLst>
        <pc:spChg chg="mod">
          <ac:chgData name="Brad Olsen" userId="91943348-6710-4375-9c71-4185611d7a2d" providerId="ADAL" clId="{23717764-8E95-4CFB-8487-1285116132A7}" dt="2025-05-25T20:57:11.195" v="381" actId="1076"/>
          <ac:spMkLst>
            <pc:docMk/>
            <pc:sldMk cId="25791021" sldId="475"/>
            <ac:spMk id="2" creationId="{C4300AEF-1595-4419-801B-6E36A33BB8CF}"/>
          </ac:spMkLst>
        </pc:spChg>
        <pc:spChg chg="add mod ord">
          <ac:chgData name="Brad Olsen" userId="91943348-6710-4375-9c71-4185611d7a2d" providerId="ADAL" clId="{23717764-8E95-4CFB-8487-1285116132A7}" dt="2025-05-25T20:57:30.939" v="383" actId="167"/>
          <ac:spMkLst>
            <pc:docMk/>
            <pc:sldMk cId="25791021" sldId="475"/>
            <ac:spMk id="3" creationId="{5C27153F-F773-C4CB-954C-4E73466AEA0D}"/>
          </ac:spMkLst>
        </pc:spChg>
      </pc:sldChg>
      <pc:sldChg chg="add">
        <pc:chgData name="Brad Olsen" userId="91943348-6710-4375-9c71-4185611d7a2d" providerId="ADAL" clId="{23717764-8E95-4CFB-8487-1285116132A7}" dt="2025-05-25T20:15:46.763" v="77"/>
        <pc:sldMkLst>
          <pc:docMk/>
          <pc:sldMk cId="1334977197" sldId="729"/>
        </pc:sldMkLst>
      </pc:sldChg>
      <pc:sldChg chg="del">
        <pc:chgData name="Brad Olsen" userId="91943348-6710-4375-9c71-4185611d7a2d" providerId="ADAL" clId="{23717764-8E95-4CFB-8487-1285116132A7}" dt="2025-05-25T20:15:32.604" v="76" actId="2696"/>
        <pc:sldMkLst>
          <pc:docMk/>
          <pc:sldMk cId="4018448768" sldId="729"/>
        </pc:sldMkLst>
      </pc:sldChg>
      <pc:sldChg chg="add del">
        <pc:chgData name="Brad Olsen" userId="91943348-6710-4375-9c71-4185611d7a2d" providerId="ADAL" clId="{23717764-8E95-4CFB-8487-1285116132A7}" dt="2025-05-25T20:17:00.177" v="103" actId="47"/>
        <pc:sldMkLst>
          <pc:docMk/>
          <pc:sldMk cId="2913453862" sldId="885"/>
        </pc:sldMkLst>
      </pc:sldChg>
      <pc:sldChg chg="add del">
        <pc:chgData name="Brad Olsen" userId="91943348-6710-4375-9c71-4185611d7a2d" providerId="ADAL" clId="{23717764-8E95-4CFB-8487-1285116132A7}" dt="2025-05-25T20:07:37.159" v="44" actId="47"/>
        <pc:sldMkLst>
          <pc:docMk/>
          <pc:sldMk cId="582524080" sldId="967"/>
        </pc:sldMkLst>
      </pc:sldChg>
      <pc:sldChg chg="del">
        <pc:chgData name="Brad Olsen" userId="91943348-6710-4375-9c71-4185611d7a2d" providerId="ADAL" clId="{23717764-8E95-4CFB-8487-1285116132A7}" dt="2025-05-25T20:08:14.217" v="51" actId="47"/>
        <pc:sldMkLst>
          <pc:docMk/>
          <pc:sldMk cId="576633984" sldId="1017"/>
        </pc:sldMkLst>
      </pc:sldChg>
      <pc:sldChg chg="delSp modSp add mod">
        <pc:chgData name="Brad Olsen" userId="91943348-6710-4375-9c71-4185611d7a2d" providerId="ADAL" clId="{23717764-8E95-4CFB-8487-1285116132A7}" dt="2025-05-25T20:31:01.143" v="266" actId="207"/>
        <pc:sldMkLst>
          <pc:docMk/>
          <pc:sldMk cId="1009852466" sldId="1025"/>
        </pc:sldMkLst>
        <pc:spChg chg="mod">
          <ac:chgData name="Brad Olsen" userId="91943348-6710-4375-9c71-4185611d7a2d" providerId="ADAL" clId="{23717764-8E95-4CFB-8487-1285116132A7}" dt="2025-05-25T20:31:01.143" v="266" actId="207"/>
          <ac:spMkLst>
            <pc:docMk/>
            <pc:sldMk cId="1009852466" sldId="1025"/>
            <ac:spMk id="6" creationId="{FC771535-B3A7-E1B3-AD24-F1136F75A6D1}"/>
          </ac:spMkLst>
        </pc:spChg>
        <pc:cxnChg chg="del">
          <ac:chgData name="Brad Olsen" userId="91943348-6710-4375-9c71-4185611d7a2d" providerId="ADAL" clId="{23717764-8E95-4CFB-8487-1285116132A7}" dt="2025-05-25T20:30:32.852" v="264" actId="478"/>
          <ac:cxnSpMkLst>
            <pc:docMk/>
            <pc:sldMk cId="1009852466" sldId="1025"/>
            <ac:cxnSpMk id="3" creationId="{8CC1F527-43FB-7AF7-EBFA-E8A1BAD8ECFE}"/>
          </ac:cxnSpMkLst>
        </pc:cxnChg>
        <pc:cxnChg chg="del">
          <ac:chgData name="Brad Olsen" userId="91943348-6710-4375-9c71-4185611d7a2d" providerId="ADAL" clId="{23717764-8E95-4CFB-8487-1285116132A7}" dt="2025-05-25T20:30:32.016" v="263" actId="478"/>
          <ac:cxnSpMkLst>
            <pc:docMk/>
            <pc:sldMk cId="1009852466" sldId="1025"/>
            <ac:cxnSpMk id="7" creationId="{5C0166B5-8C70-392D-B612-708BE737F020}"/>
          </ac:cxnSpMkLst>
        </pc:cxnChg>
      </pc:sldChg>
      <pc:sldChg chg="add del">
        <pc:chgData name="Brad Olsen" userId="91943348-6710-4375-9c71-4185611d7a2d" providerId="ADAL" clId="{23717764-8E95-4CFB-8487-1285116132A7}" dt="2025-05-25T20:15:22.943" v="72" actId="2696"/>
        <pc:sldMkLst>
          <pc:docMk/>
          <pc:sldMk cId="1631154668" sldId="1025"/>
        </pc:sldMkLst>
      </pc:sldChg>
      <pc:sldChg chg="del">
        <pc:chgData name="Brad Olsen" userId="91943348-6710-4375-9c71-4185611d7a2d" providerId="ADAL" clId="{23717764-8E95-4CFB-8487-1285116132A7}" dt="2025-05-25T20:14:06.038" v="57" actId="47"/>
        <pc:sldMkLst>
          <pc:docMk/>
          <pc:sldMk cId="3075814654" sldId="1032"/>
        </pc:sldMkLst>
      </pc:sldChg>
      <pc:sldChg chg="add del">
        <pc:chgData name="Brad Olsen" userId="91943348-6710-4375-9c71-4185611d7a2d" providerId="ADAL" clId="{23717764-8E95-4CFB-8487-1285116132A7}" dt="2025-05-25T20:07:37.159" v="44" actId="47"/>
        <pc:sldMkLst>
          <pc:docMk/>
          <pc:sldMk cId="3584350291" sldId="1033"/>
        </pc:sldMkLst>
      </pc:sldChg>
      <pc:sldChg chg="delSp modSp add mod">
        <pc:chgData name="Brad Olsen" userId="91943348-6710-4375-9c71-4185611d7a2d" providerId="ADAL" clId="{23717764-8E95-4CFB-8487-1285116132A7}" dt="2025-05-25T20:29:03.134" v="213" actId="20577"/>
        <pc:sldMkLst>
          <pc:docMk/>
          <pc:sldMk cId="216230736" sldId="1091"/>
        </pc:sldMkLst>
        <pc:spChg chg="mod">
          <ac:chgData name="Brad Olsen" userId="91943348-6710-4375-9c71-4185611d7a2d" providerId="ADAL" clId="{23717764-8E95-4CFB-8487-1285116132A7}" dt="2025-05-25T20:29:03.134" v="213" actId="20577"/>
          <ac:spMkLst>
            <pc:docMk/>
            <pc:sldMk cId="216230736" sldId="1091"/>
            <ac:spMk id="6" creationId="{3B61277F-BA61-CB2C-5B5D-1DC4CE8301E4}"/>
          </ac:spMkLst>
        </pc:spChg>
        <pc:picChg chg="mod">
          <ac:chgData name="Brad Olsen" userId="91943348-6710-4375-9c71-4185611d7a2d" providerId="ADAL" clId="{23717764-8E95-4CFB-8487-1285116132A7}" dt="2025-05-25T20:28:55.116" v="193" actId="12789"/>
          <ac:picMkLst>
            <pc:docMk/>
            <pc:sldMk cId="216230736" sldId="1091"/>
            <ac:picMk id="9" creationId="{38073E1D-B0CE-D4ED-11B9-E050465AEEF5}"/>
          </ac:picMkLst>
        </pc:picChg>
        <pc:cxnChg chg="del">
          <ac:chgData name="Brad Olsen" userId="91943348-6710-4375-9c71-4185611d7a2d" providerId="ADAL" clId="{23717764-8E95-4CFB-8487-1285116132A7}" dt="2025-05-25T20:28:58.677" v="195" actId="478"/>
          <ac:cxnSpMkLst>
            <pc:docMk/>
            <pc:sldMk cId="216230736" sldId="1091"/>
            <ac:cxnSpMk id="5" creationId="{27CDFA48-D97F-C81A-608C-DDA24B2138B1}"/>
          </ac:cxnSpMkLst>
        </pc:cxnChg>
        <pc:cxnChg chg="del">
          <ac:chgData name="Brad Olsen" userId="91943348-6710-4375-9c71-4185611d7a2d" providerId="ADAL" clId="{23717764-8E95-4CFB-8487-1285116132A7}" dt="2025-05-25T20:28:57.489" v="194" actId="478"/>
          <ac:cxnSpMkLst>
            <pc:docMk/>
            <pc:sldMk cId="216230736" sldId="1091"/>
            <ac:cxnSpMk id="7" creationId="{E04E0F18-2C85-FDDD-CC76-78832A620AA1}"/>
          </ac:cxnSpMkLst>
        </pc:cxnChg>
      </pc:sldChg>
      <pc:sldChg chg="delSp modSp add mod">
        <pc:chgData name="Brad Olsen" userId="91943348-6710-4375-9c71-4185611d7a2d" providerId="ADAL" clId="{23717764-8E95-4CFB-8487-1285116132A7}" dt="2025-05-25T20:54:09.732" v="312" actId="12789"/>
        <pc:sldMkLst>
          <pc:docMk/>
          <pc:sldMk cId="4081431618" sldId="1093"/>
        </pc:sldMkLst>
        <pc:picChg chg="mod">
          <ac:chgData name="Brad Olsen" userId="91943348-6710-4375-9c71-4185611d7a2d" providerId="ADAL" clId="{23717764-8E95-4CFB-8487-1285116132A7}" dt="2025-05-25T20:54:09.732" v="312" actId="12789"/>
          <ac:picMkLst>
            <pc:docMk/>
            <pc:sldMk cId="4081431618" sldId="1093"/>
            <ac:picMk id="3" creationId="{2F5E66A2-1A76-9069-9A40-70A3B9C5316C}"/>
          </ac:picMkLst>
        </pc:picChg>
        <pc:cxnChg chg="del">
          <ac:chgData name="Brad Olsen" userId="91943348-6710-4375-9c71-4185611d7a2d" providerId="ADAL" clId="{23717764-8E95-4CFB-8487-1285116132A7}" dt="2025-05-25T20:31:54.017" v="277" actId="478"/>
          <ac:cxnSpMkLst>
            <pc:docMk/>
            <pc:sldMk cId="4081431618" sldId="1093"/>
            <ac:cxnSpMk id="5" creationId="{5A2CB3BF-10B0-61A0-738D-33819376407A}"/>
          </ac:cxnSpMkLst>
        </pc:cxnChg>
        <pc:cxnChg chg="del">
          <ac:chgData name="Brad Olsen" userId="91943348-6710-4375-9c71-4185611d7a2d" providerId="ADAL" clId="{23717764-8E95-4CFB-8487-1285116132A7}" dt="2025-05-25T20:31:53.145" v="276" actId="478"/>
          <ac:cxnSpMkLst>
            <pc:docMk/>
            <pc:sldMk cId="4081431618" sldId="1093"/>
            <ac:cxnSpMk id="7" creationId="{84435371-D0CE-FF84-5E55-4848474ADADB}"/>
          </ac:cxnSpMkLst>
        </pc:cxnChg>
      </pc:sldChg>
      <pc:sldChg chg="delSp modSp add mod">
        <pc:chgData name="Brad Olsen" userId="91943348-6710-4375-9c71-4185611d7a2d" providerId="ADAL" clId="{23717764-8E95-4CFB-8487-1285116132A7}" dt="2025-05-25T20:31:47.648" v="275" actId="478"/>
        <pc:sldMkLst>
          <pc:docMk/>
          <pc:sldMk cId="701642753" sldId="1094"/>
        </pc:sldMkLst>
        <pc:picChg chg="mod">
          <ac:chgData name="Brad Olsen" userId="91943348-6710-4375-9c71-4185611d7a2d" providerId="ADAL" clId="{23717764-8E95-4CFB-8487-1285116132A7}" dt="2025-05-25T20:31:44.822" v="273" actId="12789"/>
          <ac:picMkLst>
            <pc:docMk/>
            <pc:sldMk cId="701642753" sldId="1094"/>
            <ac:picMk id="8" creationId="{1B6380B2-F223-7D07-8E75-48EAFC9EC54C}"/>
          </ac:picMkLst>
        </pc:picChg>
        <pc:cxnChg chg="del">
          <ac:chgData name="Brad Olsen" userId="91943348-6710-4375-9c71-4185611d7a2d" providerId="ADAL" clId="{23717764-8E95-4CFB-8487-1285116132A7}" dt="2025-05-25T20:31:46.624" v="274" actId="478"/>
          <ac:cxnSpMkLst>
            <pc:docMk/>
            <pc:sldMk cId="701642753" sldId="1094"/>
            <ac:cxnSpMk id="5" creationId="{7CB6FF98-1472-CE24-D899-03CE00623209}"/>
          </ac:cxnSpMkLst>
        </pc:cxnChg>
        <pc:cxnChg chg="del">
          <ac:chgData name="Brad Olsen" userId="91943348-6710-4375-9c71-4185611d7a2d" providerId="ADAL" clId="{23717764-8E95-4CFB-8487-1285116132A7}" dt="2025-05-25T20:31:47.648" v="275" actId="478"/>
          <ac:cxnSpMkLst>
            <pc:docMk/>
            <pc:sldMk cId="701642753" sldId="1094"/>
            <ac:cxnSpMk id="7" creationId="{9B2FE280-A774-5E3C-7547-F55F0ABD9812}"/>
          </ac:cxnSpMkLst>
        </pc:cxnChg>
      </pc:sldChg>
      <pc:sldChg chg="del">
        <pc:chgData name="Brad Olsen" userId="91943348-6710-4375-9c71-4185611d7a2d" providerId="ADAL" clId="{23717764-8E95-4CFB-8487-1285116132A7}" dt="2025-05-25T20:13:55.991" v="55" actId="47"/>
        <pc:sldMkLst>
          <pc:docMk/>
          <pc:sldMk cId="917935390" sldId="1103"/>
        </pc:sldMkLst>
      </pc:sldChg>
      <pc:sldChg chg="delSp modSp add mod">
        <pc:chgData name="Brad Olsen" userId="91943348-6710-4375-9c71-4185611d7a2d" providerId="ADAL" clId="{23717764-8E95-4CFB-8487-1285116132A7}" dt="2025-05-25T20:54:45.681" v="324" actId="12789"/>
        <pc:sldMkLst>
          <pc:docMk/>
          <pc:sldMk cId="390513327" sldId="1111"/>
        </pc:sldMkLst>
        <pc:spChg chg="mod">
          <ac:chgData name="Brad Olsen" userId="91943348-6710-4375-9c71-4185611d7a2d" providerId="ADAL" clId="{23717764-8E95-4CFB-8487-1285116132A7}" dt="2025-05-25T20:29:09.038" v="235" actId="20577"/>
          <ac:spMkLst>
            <pc:docMk/>
            <pc:sldMk cId="390513327" sldId="1111"/>
            <ac:spMk id="6" creationId="{91129B6B-2963-4708-238E-DD9045E1C302}"/>
          </ac:spMkLst>
        </pc:spChg>
        <pc:picChg chg="mod">
          <ac:chgData name="Brad Olsen" userId="91943348-6710-4375-9c71-4185611d7a2d" providerId="ADAL" clId="{23717764-8E95-4CFB-8487-1285116132A7}" dt="2025-05-25T20:54:45.681" v="324" actId="12789"/>
          <ac:picMkLst>
            <pc:docMk/>
            <pc:sldMk cId="390513327" sldId="1111"/>
            <ac:picMk id="3" creationId="{801375B2-3834-C50B-A464-360F09F287DA}"/>
          </ac:picMkLst>
        </pc:picChg>
        <pc:cxnChg chg="del">
          <ac:chgData name="Brad Olsen" userId="91943348-6710-4375-9c71-4185611d7a2d" providerId="ADAL" clId="{23717764-8E95-4CFB-8487-1285116132A7}" dt="2025-05-25T20:29:11.859" v="237" actId="478"/>
          <ac:cxnSpMkLst>
            <pc:docMk/>
            <pc:sldMk cId="390513327" sldId="1111"/>
            <ac:cxnSpMk id="5" creationId="{C204A621-80CF-FCA6-C14E-A9B2C01A0E90}"/>
          </ac:cxnSpMkLst>
        </pc:cxnChg>
        <pc:cxnChg chg="del">
          <ac:chgData name="Brad Olsen" userId="91943348-6710-4375-9c71-4185611d7a2d" providerId="ADAL" clId="{23717764-8E95-4CFB-8487-1285116132A7}" dt="2025-05-25T20:29:10.951" v="236" actId="478"/>
          <ac:cxnSpMkLst>
            <pc:docMk/>
            <pc:sldMk cId="390513327" sldId="1111"/>
            <ac:cxnSpMk id="7" creationId="{155036A6-8FEA-A2BE-40A7-929A9524ACD0}"/>
          </ac:cxnSpMkLst>
        </pc:cxnChg>
      </pc:sldChg>
      <pc:sldChg chg="add ord">
        <pc:chgData name="Brad Olsen" userId="91943348-6710-4375-9c71-4185611d7a2d" providerId="ADAL" clId="{23717764-8E95-4CFB-8487-1285116132A7}" dt="2025-05-25T20:15:51.071" v="81"/>
        <pc:sldMkLst>
          <pc:docMk/>
          <pc:sldMk cId="2491141724" sldId="1114"/>
        </pc:sldMkLst>
      </pc:sldChg>
      <pc:sldChg chg="delSp modSp add mod ord">
        <pc:chgData name="Brad Olsen" userId="91943348-6710-4375-9c71-4185611d7a2d" providerId="ADAL" clId="{23717764-8E95-4CFB-8487-1285116132A7}" dt="2025-05-25T20:41:09.534" v="288" actId="13926"/>
        <pc:sldMkLst>
          <pc:docMk/>
          <pc:sldMk cId="3064239890" sldId="1119"/>
        </pc:sldMkLst>
        <pc:spChg chg="mod">
          <ac:chgData name="Brad Olsen" userId="91943348-6710-4375-9c71-4185611d7a2d" providerId="ADAL" clId="{23717764-8E95-4CFB-8487-1285116132A7}" dt="2025-05-25T20:41:09.534" v="288" actId="13926"/>
          <ac:spMkLst>
            <pc:docMk/>
            <pc:sldMk cId="3064239890" sldId="1119"/>
            <ac:spMk id="5" creationId="{17C1231C-48C1-88EA-F9B8-90F061A2B951}"/>
          </ac:spMkLst>
        </pc:spChg>
        <pc:picChg chg="mod">
          <ac:chgData name="Brad Olsen" userId="91943348-6710-4375-9c71-4185611d7a2d" providerId="ADAL" clId="{23717764-8E95-4CFB-8487-1285116132A7}" dt="2025-05-25T20:41:03.383" v="287" actId="12789"/>
          <ac:picMkLst>
            <pc:docMk/>
            <pc:sldMk cId="3064239890" sldId="1119"/>
            <ac:picMk id="2" creationId="{077B17A2-C8D6-A4BA-ED13-E0558538A7B9}"/>
          </ac:picMkLst>
        </pc:picChg>
        <pc:picChg chg="del">
          <ac:chgData name="Brad Olsen" userId="91943348-6710-4375-9c71-4185611d7a2d" providerId="ADAL" clId="{23717764-8E95-4CFB-8487-1285116132A7}" dt="2025-05-25T20:40:49.507" v="280" actId="478"/>
          <ac:picMkLst>
            <pc:docMk/>
            <pc:sldMk cId="3064239890" sldId="1119"/>
            <ac:picMk id="12" creationId="{95C2F707-E82D-280A-D68D-E892736D1B0E}"/>
          </ac:picMkLst>
        </pc:picChg>
        <pc:cxnChg chg="del">
          <ac:chgData name="Brad Olsen" userId="91943348-6710-4375-9c71-4185611d7a2d" providerId="ADAL" clId="{23717764-8E95-4CFB-8487-1285116132A7}" dt="2025-05-25T20:24:45.343" v="169" actId="478"/>
          <ac:cxnSpMkLst>
            <pc:docMk/>
            <pc:sldMk cId="3064239890" sldId="1119"/>
            <ac:cxnSpMk id="3" creationId="{CE210C7C-479D-67E7-1302-360ECC0071BB}"/>
          </ac:cxnSpMkLst>
        </pc:cxnChg>
        <pc:cxnChg chg="del">
          <ac:chgData name="Brad Olsen" userId="91943348-6710-4375-9c71-4185611d7a2d" providerId="ADAL" clId="{23717764-8E95-4CFB-8487-1285116132A7}" dt="2025-05-25T20:24:44.562" v="168" actId="478"/>
          <ac:cxnSpMkLst>
            <pc:docMk/>
            <pc:sldMk cId="3064239890" sldId="1119"/>
            <ac:cxnSpMk id="7" creationId="{8E8EDA3C-F1E8-35A1-C052-9FBD01F4FBE6}"/>
          </ac:cxnSpMkLst>
        </pc:cxnChg>
      </pc:sldChg>
      <pc:sldChg chg="delSp modSp add mod ord">
        <pc:chgData name="Brad Olsen" userId="91943348-6710-4375-9c71-4185611d7a2d" providerId="ADAL" clId="{23717764-8E95-4CFB-8487-1285116132A7}" dt="2025-05-25T20:54:27.440" v="318" actId="12789"/>
        <pc:sldMkLst>
          <pc:docMk/>
          <pc:sldMk cId="2437537795" sldId="1121"/>
        </pc:sldMkLst>
        <pc:picChg chg="mod">
          <ac:chgData name="Brad Olsen" userId="91943348-6710-4375-9c71-4185611d7a2d" providerId="ADAL" clId="{23717764-8E95-4CFB-8487-1285116132A7}" dt="2025-05-25T20:54:27.440" v="318" actId="12789"/>
          <ac:picMkLst>
            <pc:docMk/>
            <pc:sldMk cId="2437537795" sldId="1121"/>
            <ac:picMk id="8" creationId="{39E2DFD1-8A05-C5E4-CDE9-D4922E0B9F85}"/>
          </ac:picMkLst>
        </pc:picChg>
        <pc:cxnChg chg="del">
          <ac:chgData name="Brad Olsen" userId="91943348-6710-4375-9c71-4185611d7a2d" providerId="ADAL" clId="{23717764-8E95-4CFB-8487-1285116132A7}" dt="2025-05-25T20:29:40.054" v="250" actId="478"/>
          <ac:cxnSpMkLst>
            <pc:docMk/>
            <pc:sldMk cId="2437537795" sldId="1121"/>
            <ac:cxnSpMk id="5" creationId="{6862FB4C-72DD-77DC-A65F-1AE6DEFA3015}"/>
          </ac:cxnSpMkLst>
        </pc:cxnChg>
        <pc:cxnChg chg="del">
          <ac:chgData name="Brad Olsen" userId="91943348-6710-4375-9c71-4185611d7a2d" providerId="ADAL" clId="{23717764-8E95-4CFB-8487-1285116132A7}" dt="2025-05-25T20:29:38.938" v="249" actId="478"/>
          <ac:cxnSpMkLst>
            <pc:docMk/>
            <pc:sldMk cId="2437537795" sldId="1121"/>
            <ac:cxnSpMk id="7" creationId="{0986F638-6C5C-C3F8-87AB-923D9132DC82}"/>
          </ac:cxnSpMkLst>
        </pc:cxnChg>
      </pc:sldChg>
      <pc:sldChg chg="del">
        <pc:chgData name="Brad Olsen" userId="91943348-6710-4375-9c71-4185611d7a2d" providerId="ADAL" clId="{23717764-8E95-4CFB-8487-1285116132A7}" dt="2025-05-25T20:14:27.371" v="60" actId="2696"/>
        <pc:sldMkLst>
          <pc:docMk/>
          <pc:sldMk cId="227944393" sldId="1186"/>
        </pc:sldMkLst>
      </pc:sldChg>
      <pc:sldChg chg="delSp add mod">
        <pc:chgData name="Brad Olsen" userId="91943348-6710-4375-9c71-4185611d7a2d" providerId="ADAL" clId="{23717764-8E95-4CFB-8487-1285116132A7}" dt="2025-05-25T20:24:06.250" v="165" actId="478"/>
        <pc:sldMkLst>
          <pc:docMk/>
          <pc:sldMk cId="3480946949" sldId="1186"/>
        </pc:sldMkLst>
        <pc:cxnChg chg="del">
          <ac:chgData name="Brad Olsen" userId="91943348-6710-4375-9c71-4185611d7a2d" providerId="ADAL" clId="{23717764-8E95-4CFB-8487-1285116132A7}" dt="2025-05-25T20:24:06.250" v="165" actId="478"/>
          <ac:cxnSpMkLst>
            <pc:docMk/>
            <pc:sldMk cId="3480946949" sldId="1186"/>
            <ac:cxnSpMk id="8" creationId="{7E0412A5-497D-81EF-824F-A8690B7BCE32}"/>
          </ac:cxnSpMkLst>
        </pc:cxnChg>
        <pc:cxnChg chg="del">
          <ac:chgData name="Brad Olsen" userId="91943348-6710-4375-9c71-4185611d7a2d" providerId="ADAL" clId="{23717764-8E95-4CFB-8487-1285116132A7}" dt="2025-05-25T20:24:05.597" v="164" actId="478"/>
          <ac:cxnSpMkLst>
            <pc:docMk/>
            <pc:sldMk cId="3480946949" sldId="1186"/>
            <ac:cxnSpMk id="14" creationId="{6D5C8F6C-C6D3-E50D-F2A3-48E0DABE3986}"/>
          </ac:cxnSpMkLst>
        </pc:cxnChg>
      </pc:sldChg>
      <pc:sldChg chg="addSp modSp mod">
        <pc:chgData name="Brad Olsen" userId="91943348-6710-4375-9c71-4185611d7a2d" providerId="ADAL" clId="{23717764-8E95-4CFB-8487-1285116132A7}" dt="2025-05-25T20:57:49.858" v="385" actId="167"/>
        <pc:sldMkLst>
          <pc:docMk/>
          <pc:sldMk cId="1450037350" sldId="1192"/>
        </pc:sldMkLst>
        <pc:spChg chg="add mod ord">
          <ac:chgData name="Brad Olsen" userId="91943348-6710-4375-9c71-4185611d7a2d" providerId="ADAL" clId="{23717764-8E95-4CFB-8487-1285116132A7}" dt="2025-05-25T20:57:49.858" v="385" actId="167"/>
          <ac:spMkLst>
            <pc:docMk/>
            <pc:sldMk cId="1450037350" sldId="1192"/>
            <ac:spMk id="2" creationId="{468CC229-C719-1CCA-3496-E0F9D09711DA}"/>
          </ac:spMkLst>
        </pc:spChg>
      </pc:sldChg>
      <pc:sldChg chg="del">
        <pc:chgData name="Brad Olsen" userId="91943348-6710-4375-9c71-4185611d7a2d" providerId="ADAL" clId="{23717764-8E95-4CFB-8487-1285116132A7}" dt="2025-05-25T20:08:18.031" v="53" actId="47"/>
        <pc:sldMkLst>
          <pc:docMk/>
          <pc:sldMk cId="1627768242" sldId="1197"/>
        </pc:sldMkLst>
      </pc:sldChg>
      <pc:sldChg chg="add del">
        <pc:chgData name="Brad Olsen" userId="91943348-6710-4375-9c71-4185611d7a2d" providerId="ADAL" clId="{23717764-8E95-4CFB-8487-1285116132A7}" dt="2025-05-25T04:33:39.872" v="26" actId="47"/>
        <pc:sldMkLst>
          <pc:docMk/>
          <pc:sldMk cId="2868699899" sldId="1198"/>
        </pc:sldMkLst>
      </pc:sldChg>
      <pc:sldChg chg="del">
        <pc:chgData name="Brad Olsen" userId="91943348-6710-4375-9c71-4185611d7a2d" providerId="ADAL" clId="{23717764-8E95-4CFB-8487-1285116132A7}" dt="2025-05-25T20:08:17.443" v="52" actId="47"/>
        <pc:sldMkLst>
          <pc:docMk/>
          <pc:sldMk cId="3116112232" sldId="1199"/>
        </pc:sldMkLst>
      </pc:sldChg>
      <pc:sldChg chg="add del">
        <pc:chgData name="Brad Olsen" userId="91943348-6710-4375-9c71-4185611d7a2d" providerId="ADAL" clId="{23717764-8E95-4CFB-8487-1285116132A7}" dt="2025-05-25T04:33:40.505" v="27" actId="47"/>
        <pc:sldMkLst>
          <pc:docMk/>
          <pc:sldMk cId="1785631951" sldId="1210"/>
        </pc:sldMkLst>
      </pc:sldChg>
      <pc:sldChg chg="add del">
        <pc:chgData name="Brad Olsen" userId="91943348-6710-4375-9c71-4185611d7a2d" providerId="ADAL" clId="{23717764-8E95-4CFB-8487-1285116132A7}" dt="2025-05-25T04:33:41.362" v="28" actId="47"/>
        <pc:sldMkLst>
          <pc:docMk/>
          <pc:sldMk cId="841259303" sldId="1211"/>
        </pc:sldMkLst>
      </pc:sldChg>
      <pc:sldChg chg="add del">
        <pc:chgData name="Brad Olsen" userId="91943348-6710-4375-9c71-4185611d7a2d" providerId="ADAL" clId="{23717764-8E95-4CFB-8487-1285116132A7}" dt="2025-05-25T04:33:42.143" v="29" actId="47"/>
        <pc:sldMkLst>
          <pc:docMk/>
          <pc:sldMk cId="583782302" sldId="1212"/>
        </pc:sldMkLst>
      </pc:sldChg>
      <pc:sldChg chg="del">
        <pc:chgData name="Brad Olsen" userId="91943348-6710-4375-9c71-4185611d7a2d" providerId="ADAL" clId="{23717764-8E95-4CFB-8487-1285116132A7}" dt="2025-05-25T20:06:45.088" v="36" actId="47"/>
        <pc:sldMkLst>
          <pc:docMk/>
          <pc:sldMk cId="348781686" sldId="1213"/>
        </pc:sldMkLst>
      </pc:sldChg>
      <pc:sldChg chg="del">
        <pc:chgData name="Brad Olsen" userId="91943348-6710-4375-9c71-4185611d7a2d" providerId="ADAL" clId="{23717764-8E95-4CFB-8487-1285116132A7}" dt="2025-05-25T20:06:43.423" v="35" actId="47"/>
        <pc:sldMkLst>
          <pc:docMk/>
          <pc:sldMk cId="980841032" sldId="1214"/>
        </pc:sldMkLst>
      </pc:sldChg>
      <pc:sldChg chg="del">
        <pc:chgData name="Brad Olsen" userId="91943348-6710-4375-9c71-4185611d7a2d" providerId="ADAL" clId="{23717764-8E95-4CFB-8487-1285116132A7}" dt="2025-05-25T20:08:18.883" v="54" actId="47"/>
        <pc:sldMkLst>
          <pc:docMk/>
          <pc:sldMk cId="3935202626" sldId="1215"/>
        </pc:sldMkLst>
      </pc:sldChg>
      <pc:sldChg chg="delSp add mod">
        <pc:chgData name="Brad Olsen" userId="91943348-6710-4375-9c71-4185611d7a2d" providerId="ADAL" clId="{23717764-8E95-4CFB-8487-1285116132A7}" dt="2025-05-25T20:24:00.682" v="161" actId="478"/>
        <pc:sldMkLst>
          <pc:docMk/>
          <pc:sldMk cId="3368114992" sldId="1216"/>
        </pc:sldMkLst>
        <pc:cxnChg chg="del">
          <ac:chgData name="Brad Olsen" userId="91943348-6710-4375-9c71-4185611d7a2d" providerId="ADAL" clId="{23717764-8E95-4CFB-8487-1285116132A7}" dt="2025-05-25T20:24:00.682" v="161" actId="478"/>
          <ac:cxnSpMkLst>
            <pc:docMk/>
            <pc:sldMk cId="3368114992" sldId="1216"/>
            <ac:cxnSpMk id="8" creationId="{8A1FE579-E232-6437-F2D3-EA93D7B256D4}"/>
          </ac:cxnSpMkLst>
        </pc:cxnChg>
        <pc:cxnChg chg="del">
          <ac:chgData name="Brad Olsen" userId="91943348-6710-4375-9c71-4185611d7a2d" providerId="ADAL" clId="{23717764-8E95-4CFB-8487-1285116132A7}" dt="2025-05-25T20:23:59.770" v="160" actId="478"/>
          <ac:cxnSpMkLst>
            <pc:docMk/>
            <pc:sldMk cId="3368114992" sldId="1216"/>
            <ac:cxnSpMk id="14" creationId="{D123D9CA-F395-5F50-2BA6-EDE88C7C14BC}"/>
          </ac:cxnSpMkLst>
        </pc:cxnChg>
      </pc:sldChg>
      <pc:sldChg chg="del">
        <pc:chgData name="Brad Olsen" userId="91943348-6710-4375-9c71-4185611d7a2d" providerId="ADAL" clId="{23717764-8E95-4CFB-8487-1285116132A7}" dt="2025-05-25T20:14:27.371" v="60" actId="2696"/>
        <pc:sldMkLst>
          <pc:docMk/>
          <pc:sldMk cId="3549960925" sldId="1216"/>
        </pc:sldMkLst>
      </pc:sldChg>
      <pc:sldChg chg="add">
        <pc:chgData name="Brad Olsen" userId="91943348-6710-4375-9c71-4185611d7a2d" providerId="ADAL" clId="{23717764-8E95-4CFB-8487-1285116132A7}" dt="2025-05-25T20:15:20.988" v="71"/>
        <pc:sldMkLst>
          <pc:docMk/>
          <pc:sldMk cId="221238549" sldId="1217"/>
        </pc:sldMkLst>
      </pc:sldChg>
      <pc:sldChg chg="del">
        <pc:chgData name="Brad Olsen" userId="91943348-6710-4375-9c71-4185611d7a2d" providerId="ADAL" clId="{23717764-8E95-4CFB-8487-1285116132A7}" dt="2025-05-25T20:15:17.123" v="70" actId="2696"/>
        <pc:sldMkLst>
          <pc:docMk/>
          <pc:sldMk cId="2403677690" sldId="1217"/>
        </pc:sldMkLst>
      </pc:sldChg>
      <pc:sldChg chg="delSp modSp add mod">
        <pc:chgData name="Brad Olsen" userId="91943348-6710-4375-9c71-4185611d7a2d" providerId="ADAL" clId="{23717764-8E95-4CFB-8487-1285116132A7}" dt="2025-05-25T20:41:57.891" v="293" actId="13926"/>
        <pc:sldMkLst>
          <pc:docMk/>
          <pc:sldMk cId="944766640" sldId="1218"/>
        </pc:sldMkLst>
        <pc:spChg chg="mod">
          <ac:chgData name="Brad Olsen" userId="91943348-6710-4375-9c71-4185611d7a2d" providerId="ADAL" clId="{23717764-8E95-4CFB-8487-1285116132A7}" dt="2025-05-25T20:41:57.891" v="293" actId="13926"/>
          <ac:spMkLst>
            <pc:docMk/>
            <pc:sldMk cId="944766640" sldId="1218"/>
            <ac:spMk id="11" creationId="{6569E236-87E9-F1D8-11E9-8C796965ED0B}"/>
          </ac:spMkLst>
        </pc:spChg>
        <pc:picChg chg="del">
          <ac:chgData name="Brad Olsen" userId="91943348-6710-4375-9c71-4185611d7a2d" providerId="ADAL" clId="{23717764-8E95-4CFB-8487-1285116132A7}" dt="2025-05-25T20:41:45.984" v="289" actId="478"/>
          <ac:picMkLst>
            <pc:docMk/>
            <pc:sldMk cId="944766640" sldId="1218"/>
            <ac:picMk id="3" creationId="{3E21F52A-6912-CB71-CC9E-18CE831A1514}"/>
          </ac:picMkLst>
        </pc:picChg>
        <pc:picChg chg="mod">
          <ac:chgData name="Brad Olsen" userId="91943348-6710-4375-9c71-4185611d7a2d" providerId="ADAL" clId="{23717764-8E95-4CFB-8487-1285116132A7}" dt="2025-05-25T20:41:55.447" v="292" actId="12789"/>
          <ac:picMkLst>
            <pc:docMk/>
            <pc:sldMk cId="944766640" sldId="1218"/>
            <ac:picMk id="5" creationId="{3F47AF25-8B36-FC61-2EF3-2C29225D9B83}"/>
          </ac:picMkLst>
        </pc:picChg>
        <pc:cxnChg chg="del">
          <ac:chgData name="Brad Olsen" userId="91943348-6710-4375-9c71-4185611d7a2d" providerId="ADAL" clId="{23717764-8E95-4CFB-8487-1285116132A7}" dt="2025-05-25T20:31:22.375" v="268" actId="478"/>
          <ac:cxnSpMkLst>
            <pc:docMk/>
            <pc:sldMk cId="944766640" sldId="1218"/>
            <ac:cxnSpMk id="8" creationId="{1F290552-01E0-4596-9A55-1D7C850FDFC9}"/>
          </ac:cxnSpMkLst>
        </pc:cxnChg>
        <pc:cxnChg chg="del">
          <ac:chgData name="Brad Olsen" userId="91943348-6710-4375-9c71-4185611d7a2d" providerId="ADAL" clId="{23717764-8E95-4CFB-8487-1285116132A7}" dt="2025-05-25T20:31:21.296" v="267" actId="478"/>
          <ac:cxnSpMkLst>
            <pc:docMk/>
            <pc:sldMk cId="944766640" sldId="1218"/>
            <ac:cxnSpMk id="14" creationId="{65483AD6-EF78-93CD-D2C4-1FD0BED1BEBA}"/>
          </ac:cxnSpMkLst>
        </pc:cxnChg>
      </pc:sldChg>
      <pc:sldChg chg="del">
        <pc:chgData name="Brad Olsen" userId="91943348-6710-4375-9c71-4185611d7a2d" providerId="ADAL" clId="{23717764-8E95-4CFB-8487-1285116132A7}" dt="2025-05-25T20:15:17.123" v="70" actId="2696"/>
        <pc:sldMkLst>
          <pc:docMk/>
          <pc:sldMk cId="3661872195" sldId="1218"/>
        </pc:sldMkLst>
      </pc:sldChg>
      <pc:sldChg chg="add del">
        <pc:chgData name="Brad Olsen" userId="91943348-6710-4375-9c71-4185611d7a2d" providerId="ADAL" clId="{23717764-8E95-4CFB-8487-1285116132A7}" dt="2025-05-25T20:16:53.405" v="102" actId="47"/>
        <pc:sldMkLst>
          <pc:docMk/>
          <pc:sldMk cId="803200793" sldId="1219"/>
        </pc:sldMkLst>
      </pc:sldChg>
      <pc:sldChg chg="delSp modSp add mod">
        <pc:chgData name="Brad Olsen" userId="91943348-6710-4375-9c71-4185611d7a2d" providerId="ADAL" clId="{23717764-8E95-4CFB-8487-1285116132A7}" dt="2025-05-25T20:42:25.149" v="298" actId="13926"/>
        <pc:sldMkLst>
          <pc:docMk/>
          <pc:sldMk cId="1418557625" sldId="1220"/>
        </pc:sldMkLst>
        <pc:spChg chg="mod">
          <ac:chgData name="Brad Olsen" userId="91943348-6710-4375-9c71-4185611d7a2d" providerId="ADAL" clId="{23717764-8E95-4CFB-8487-1285116132A7}" dt="2025-05-25T20:42:25.149" v="298" actId="13926"/>
          <ac:spMkLst>
            <pc:docMk/>
            <pc:sldMk cId="1418557625" sldId="1220"/>
            <ac:spMk id="11" creationId="{6569E236-87E9-F1D8-11E9-8C796965ED0B}"/>
          </ac:spMkLst>
        </pc:spChg>
        <pc:picChg chg="del">
          <ac:chgData name="Brad Olsen" userId="91943348-6710-4375-9c71-4185611d7a2d" providerId="ADAL" clId="{23717764-8E95-4CFB-8487-1285116132A7}" dt="2025-05-25T20:42:14.440" v="294" actId="478"/>
          <ac:picMkLst>
            <pc:docMk/>
            <pc:sldMk cId="1418557625" sldId="1220"/>
            <ac:picMk id="3" creationId="{CE1E341F-96E5-F68A-01B2-D020D9B70B05}"/>
          </ac:picMkLst>
        </pc:picChg>
        <pc:picChg chg="mod">
          <ac:chgData name="Brad Olsen" userId="91943348-6710-4375-9c71-4185611d7a2d" providerId="ADAL" clId="{23717764-8E95-4CFB-8487-1285116132A7}" dt="2025-05-25T20:42:22.863" v="297" actId="12789"/>
          <ac:picMkLst>
            <pc:docMk/>
            <pc:sldMk cId="1418557625" sldId="1220"/>
            <ac:picMk id="5" creationId="{A5BC9375-6297-9E48-D28A-553E16E74A62}"/>
          </ac:picMkLst>
        </pc:picChg>
        <pc:cxnChg chg="del">
          <ac:chgData name="Brad Olsen" userId="91943348-6710-4375-9c71-4185611d7a2d" providerId="ADAL" clId="{23717764-8E95-4CFB-8487-1285116132A7}" dt="2025-05-25T20:30:29.255" v="262" actId="478"/>
          <ac:cxnSpMkLst>
            <pc:docMk/>
            <pc:sldMk cId="1418557625" sldId="1220"/>
            <ac:cxnSpMk id="8" creationId="{1F290552-01E0-4596-9A55-1D7C850FDFC9}"/>
          </ac:cxnSpMkLst>
        </pc:cxnChg>
        <pc:cxnChg chg="del">
          <ac:chgData name="Brad Olsen" userId="91943348-6710-4375-9c71-4185611d7a2d" providerId="ADAL" clId="{23717764-8E95-4CFB-8487-1285116132A7}" dt="2025-05-25T20:30:28.643" v="261" actId="478"/>
          <ac:cxnSpMkLst>
            <pc:docMk/>
            <pc:sldMk cId="1418557625" sldId="1220"/>
            <ac:cxnSpMk id="14" creationId="{65483AD6-EF78-93CD-D2C4-1FD0BED1BEBA}"/>
          </ac:cxnSpMkLst>
        </pc:cxnChg>
      </pc:sldChg>
      <pc:sldChg chg="del">
        <pc:chgData name="Brad Olsen" userId="91943348-6710-4375-9c71-4185611d7a2d" providerId="ADAL" clId="{23717764-8E95-4CFB-8487-1285116132A7}" dt="2025-05-25T20:15:17.123" v="70" actId="2696"/>
        <pc:sldMkLst>
          <pc:docMk/>
          <pc:sldMk cId="1723694737" sldId="1220"/>
        </pc:sldMkLst>
      </pc:sldChg>
      <pc:sldChg chg="del">
        <pc:chgData name="Brad Olsen" userId="91943348-6710-4375-9c71-4185611d7a2d" providerId="ADAL" clId="{23717764-8E95-4CFB-8487-1285116132A7}" dt="2025-05-25T20:06:45.993" v="37" actId="47"/>
        <pc:sldMkLst>
          <pc:docMk/>
          <pc:sldMk cId="1576188946" sldId="1221"/>
        </pc:sldMkLst>
      </pc:sldChg>
      <pc:sldChg chg="del">
        <pc:chgData name="Brad Olsen" userId="91943348-6710-4375-9c71-4185611d7a2d" providerId="ADAL" clId="{23717764-8E95-4CFB-8487-1285116132A7}" dt="2025-05-25T20:06:43.423" v="35" actId="47"/>
        <pc:sldMkLst>
          <pc:docMk/>
          <pc:sldMk cId="305845674" sldId="1222"/>
        </pc:sldMkLst>
      </pc:sldChg>
      <pc:sldChg chg="delSp modSp add mod">
        <pc:chgData name="Brad Olsen" userId="91943348-6710-4375-9c71-4185611d7a2d" providerId="ADAL" clId="{23717764-8E95-4CFB-8487-1285116132A7}" dt="2025-05-25T20:19:28.652" v="116" actId="12789"/>
        <pc:sldMkLst>
          <pc:docMk/>
          <pc:sldMk cId="1256368442" sldId="1223"/>
        </pc:sldMkLst>
        <pc:picChg chg="mod">
          <ac:chgData name="Brad Olsen" userId="91943348-6710-4375-9c71-4185611d7a2d" providerId="ADAL" clId="{23717764-8E95-4CFB-8487-1285116132A7}" dt="2025-05-25T20:19:28.652" v="116" actId="12789"/>
          <ac:picMkLst>
            <pc:docMk/>
            <pc:sldMk cId="1256368442" sldId="1223"/>
            <ac:picMk id="5" creationId="{0CB1C233-36B4-0EA4-8194-A7773EC4EBE4}"/>
          </ac:picMkLst>
        </pc:picChg>
        <pc:cxnChg chg="del">
          <ac:chgData name="Brad Olsen" userId="91943348-6710-4375-9c71-4185611d7a2d" providerId="ADAL" clId="{23717764-8E95-4CFB-8487-1285116132A7}" dt="2025-05-25T20:19:17.785" v="113" actId="478"/>
          <ac:cxnSpMkLst>
            <pc:docMk/>
            <pc:sldMk cId="1256368442" sldId="1223"/>
            <ac:cxnSpMk id="8" creationId="{8B0CB750-0AFF-704F-8AFD-EB648555B732}"/>
          </ac:cxnSpMkLst>
        </pc:cxnChg>
        <pc:cxnChg chg="del">
          <ac:chgData name="Brad Olsen" userId="91943348-6710-4375-9c71-4185611d7a2d" providerId="ADAL" clId="{23717764-8E95-4CFB-8487-1285116132A7}" dt="2025-05-25T20:19:16.949" v="112" actId="478"/>
          <ac:cxnSpMkLst>
            <pc:docMk/>
            <pc:sldMk cId="1256368442" sldId="1223"/>
            <ac:cxnSpMk id="14" creationId="{9C1C632F-7379-9CB6-573D-A51776EB10F1}"/>
          </ac:cxnSpMkLst>
        </pc:cxnChg>
      </pc:sldChg>
      <pc:sldChg chg="delSp modSp add del mod">
        <pc:chgData name="Brad Olsen" userId="91943348-6710-4375-9c71-4185611d7a2d" providerId="ADAL" clId="{23717764-8E95-4CFB-8487-1285116132A7}" dt="2025-05-25T20:16:41.908" v="101" actId="2696"/>
        <pc:sldMkLst>
          <pc:docMk/>
          <pc:sldMk cId="3298772370" sldId="1224"/>
        </pc:sldMkLst>
        <pc:spChg chg="mod">
          <ac:chgData name="Brad Olsen" userId="91943348-6710-4375-9c71-4185611d7a2d" providerId="ADAL" clId="{23717764-8E95-4CFB-8487-1285116132A7}" dt="2025-05-25T20:14:44.680" v="67" actId="20577"/>
          <ac:spMkLst>
            <pc:docMk/>
            <pc:sldMk cId="3298772370" sldId="1224"/>
            <ac:spMk id="11" creationId="{C2C53F71-8F6E-A8F3-CF47-4122A27DD0AA}"/>
          </ac:spMkLst>
        </pc:spChg>
        <pc:picChg chg="del">
          <ac:chgData name="Brad Olsen" userId="91943348-6710-4375-9c71-4185611d7a2d" providerId="ADAL" clId="{23717764-8E95-4CFB-8487-1285116132A7}" dt="2025-05-25T20:14:40.238" v="62" actId="478"/>
          <ac:picMkLst>
            <pc:docMk/>
            <pc:sldMk cId="3298772370" sldId="1224"/>
            <ac:picMk id="5" creationId="{9E73EF54-51B8-A73F-D4CB-07CA7C00FD68}"/>
          </ac:picMkLst>
        </pc:picChg>
        <pc:cxnChg chg="del">
          <ac:chgData name="Brad Olsen" userId="91943348-6710-4375-9c71-4185611d7a2d" providerId="ADAL" clId="{23717764-8E95-4CFB-8487-1285116132A7}" dt="2025-05-25T20:14:43.059" v="64" actId="478"/>
          <ac:cxnSpMkLst>
            <pc:docMk/>
            <pc:sldMk cId="3298772370" sldId="1224"/>
            <ac:cxnSpMk id="8" creationId="{CCD760AE-A57B-BD0A-AB5E-F95191B9473C}"/>
          </ac:cxnSpMkLst>
        </pc:cxnChg>
        <pc:cxnChg chg="del">
          <ac:chgData name="Brad Olsen" userId="91943348-6710-4375-9c71-4185611d7a2d" providerId="ADAL" clId="{23717764-8E95-4CFB-8487-1285116132A7}" dt="2025-05-25T20:14:42.124" v="63" actId="478"/>
          <ac:cxnSpMkLst>
            <pc:docMk/>
            <pc:sldMk cId="3298772370" sldId="1224"/>
            <ac:cxnSpMk id="14" creationId="{764691CE-4218-C8EF-8FB4-BA7F9D6D2D69}"/>
          </ac:cxnSpMkLst>
        </pc:cxnChg>
      </pc:sldChg>
      <pc:sldChg chg="delSp modSp add mod">
        <pc:chgData name="Brad Olsen" userId="91943348-6710-4375-9c71-4185611d7a2d" providerId="ADAL" clId="{23717764-8E95-4CFB-8487-1285116132A7}" dt="2025-05-25T20:54:39.270" v="321" actId="12789"/>
        <pc:sldMkLst>
          <pc:docMk/>
          <pc:sldMk cId="2204068203" sldId="1225"/>
        </pc:sldMkLst>
        <pc:spChg chg="mod">
          <ac:chgData name="Brad Olsen" userId="91943348-6710-4375-9c71-4185611d7a2d" providerId="ADAL" clId="{23717764-8E95-4CFB-8487-1285116132A7}" dt="2025-05-25T20:29:27.201" v="248" actId="20577"/>
          <ac:spMkLst>
            <pc:docMk/>
            <pc:sldMk cId="2204068203" sldId="1225"/>
            <ac:spMk id="6" creationId="{8E325F54-D0C5-DC47-C265-28314E26DA7D}"/>
          </ac:spMkLst>
        </pc:spChg>
        <pc:picChg chg="mod">
          <ac:chgData name="Brad Olsen" userId="91943348-6710-4375-9c71-4185611d7a2d" providerId="ADAL" clId="{23717764-8E95-4CFB-8487-1285116132A7}" dt="2025-05-25T20:54:39.270" v="321" actId="12789"/>
          <ac:picMkLst>
            <pc:docMk/>
            <pc:sldMk cId="2204068203" sldId="1225"/>
            <ac:picMk id="3" creationId="{1B7AEB69-B9A2-0BE5-33FF-5D25E1E450C0}"/>
          </ac:picMkLst>
        </pc:picChg>
        <pc:cxnChg chg="del">
          <ac:chgData name="Brad Olsen" userId="91943348-6710-4375-9c71-4185611d7a2d" providerId="ADAL" clId="{23717764-8E95-4CFB-8487-1285116132A7}" dt="2025-05-25T20:29:24.646" v="239" actId="478"/>
          <ac:cxnSpMkLst>
            <pc:docMk/>
            <pc:sldMk cId="2204068203" sldId="1225"/>
            <ac:cxnSpMk id="5" creationId="{9238D819-1419-B492-43CA-6B05D65C0C23}"/>
          </ac:cxnSpMkLst>
        </pc:cxnChg>
        <pc:cxnChg chg="del">
          <ac:chgData name="Brad Olsen" userId="91943348-6710-4375-9c71-4185611d7a2d" providerId="ADAL" clId="{23717764-8E95-4CFB-8487-1285116132A7}" dt="2025-05-25T20:29:23.871" v="238" actId="478"/>
          <ac:cxnSpMkLst>
            <pc:docMk/>
            <pc:sldMk cId="2204068203" sldId="1225"/>
            <ac:cxnSpMk id="7" creationId="{2837FA08-BA6E-82D4-128C-4DF03B605D80}"/>
          </ac:cxnSpMkLst>
        </pc:cxnChg>
      </pc:sldChg>
      <pc:sldChg chg="add del">
        <pc:chgData name="Brad Olsen" userId="91943348-6710-4375-9c71-4185611d7a2d" providerId="ADAL" clId="{23717764-8E95-4CFB-8487-1285116132A7}" dt="2025-05-25T20:16:12.142" v="84" actId="2696"/>
        <pc:sldMkLst>
          <pc:docMk/>
          <pc:sldMk cId="2438943275" sldId="1226"/>
        </pc:sldMkLst>
      </pc:sldChg>
      <pc:sldChg chg="modSp add mod">
        <pc:chgData name="Brad Olsen" userId="91943348-6710-4375-9c71-4185611d7a2d" providerId="ADAL" clId="{23717764-8E95-4CFB-8487-1285116132A7}" dt="2025-05-25T20:16:24.797" v="98" actId="20577"/>
        <pc:sldMkLst>
          <pc:docMk/>
          <pc:sldMk cId="4276091916" sldId="1226"/>
        </pc:sldMkLst>
        <pc:spChg chg="mod">
          <ac:chgData name="Brad Olsen" userId="91943348-6710-4375-9c71-4185611d7a2d" providerId="ADAL" clId="{23717764-8E95-4CFB-8487-1285116132A7}" dt="2025-05-25T20:16:24.797" v="98" actId="20577"/>
          <ac:spMkLst>
            <pc:docMk/>
            <pc:sldMk cId="4276091916" sldId="1226"/>
            <ac:spMk id="11" creationId="{5E6F8286-8AEB-4897-2C18-324208884549}"/>
          </ac:spMkLst>
        </pc:spChg>
      </pc:sldChg>
      <pc:sldChg chg="del">
        <pc:chgData name="Brad Olsen" userId="91943348-6710-4375-9c71-4185611d7a2d" providerId="ADAL" clId="{23717764-8E95-4CFB-8487-1285116132A7}" dt="2025-05-25T20:13:55.991" v="55" actId="47"/>
        <pc:sldMkLst>
          <pc:docMk/>
          <pc:sldMk cId="1684976455" sldId="1233"/>
        </pc:sldMkLst>
      </pc:sldChg>
      <pc:sldChg chg="add del">
        <pc:chgData name="Brad Olsen" userId="91943348-6710-4375-9c71-4185611d7a2d" providerId="ADAL" clId="{23717764-8E95-4CFB-8487-1285116132A7}" dt="2025-05-25T20:07:37.159" v="44" actId="47"/>
        <pc:sldMkLst>
          <pc:docMk/>
          <pc:sldMk cId="411165604" sldId="1245"/>
        </pc:sldMkLst>
      </pc:sldChg>
      <pc:sldChg chg="delSp mod ord">
        <pc:chgData name="Brad Olsen" userId="91943348-6710-4375-9c71-4185611d7a2d" providerId="ADAL" clId="{23717764-8E95-4CFB-8487-1285116132A7}" dt="2025-05-25T20:25:39.597" v="186" actId="478"/>
        <pc:sldMkLst>
          <pc:docMk/>
          <pc:sldMk cId="209735141" sldId="1254"/>
        </pc:sldMkLst>
        <pc:cxnChg chg="del">
          <ac:chgData name="Brad Olsen" userId="91943348-6710-4375-9c71-4185611d7a2d" providerId="ADAL" clId="{23717764-8E95-4CFB-8487-1285116132A7}" dt="2025-05-25T20:25:39.597" v="186" actId="478"/>
          <ac:cxnSpMkLst>
            <pc:docMk/>
            <pc:sldMk cId="209735141" sldId="1254"/>
            <ac:cxnSpMk id="5" creationId="{641A2E9C-6172-CA92-E33B-7E9F406720A8}"/>
          </ac:cxnSpMkLst>
        </pc:cxnChg>
        <pc:cxnChg chg="del">
          <ac:chgData name="Brad Olsen" userId="91943348-6710-4375-9c71-4185611d7a2d" providerId="ADAL" clId="{23717764-8E95-4CFB-8487-1285116132A7}" dt="2025-05-25T20:25:38.771" v="185" actId="478"/>
          <ac:cxnSpMkLst>
            <pc:docMk/>
            <pc:sldMk cId="209735141" sldId="1254"/>
            <ac:cxnSpMk id="7" creationId="{08BA9AA2-286D-666E-590B-93EE6BEBD828}"/>
          </ac:cxnSpMkLst>
        </pc:cxnChg>
      </pc:sldChg>
      <pc:sldChg chg="delSp modSp add mod">
        <pc:chgData name="Brad Olsen" userId="91943348-6710-4375-9c71-4185611d7a2d" providerId="ADAL" clId="{23717764-8E95-4CFB-8487-1285116132A7}" dt="2025-05-25T20:20:28.748" v="122" actId="478"/>
        <pc:sldMkLst>
          <pc:docMk/>
          <pc:sldMk cId="882480224" sldId="1302"/>
        </pc:sldMkLst>
        <pc:picChg chg="mod">
          <ac:chgData name="Brad Olsen" userId="91943348-6710-4375-9c71-4185611d7a2d" providerId="ADAL" clId="{23717764-8E95-4CFB-8487-1285116132A7}" dt="2025-05-25T20:20:24.813" v="120" actId="12789"/>
          <ac:picMkLst>
            <pc:docMk/>
            <pc:sldMk cId="882480224" sldId="1302"/>
            <ac:picMk id="3" creationId="{D4548E38-447A-44C9-0FD3-507592E97676}"/>
          </ac:picMkLst>
        </pc:picChg>
        <pc:picChg chg="del">
          <ac:chgData name="Brad Olsen" userId="91943348-6710-4375-9c71-4185611d7a2d" providerId="ADAL" clId="{23717764-8E95-4CFB-8487-1285116132A7}" dt="2025-05-25T20:20:15.733" v="117" actId="478"/>
          <ac:picMkLst>
            <pc:docMk/>
            <pc:sldMk cId="882480224" sldId="1302"/>
            <ac:picMk id="5" creationId="{5AF765D7-2216-E656-A571-8F25AC46458E}"/>
          </ac:picMkLst>
        </pc:picChg>
        <pc:cxnChg chg="del">
          <ac:chgData name="Brad Olsen" userId="91943348-6710-4375-9c71-4185611d7a2d" providerId="ADAL" clId="{23717764-8E95-4CFB-8487-1285116132A7}" dt="2025-05-25T20:20:28.748" v="122" actId="478"/>
          <ac:cxnSpMkLst>
            <pc:docMk/>
            <pc:sldMk cId="882480224" sldId="1302"/>
            <ac:cxnSpMk id="8" creationId="{F528368D-F20D-490F-C000-6FCC8CD38FF3}"/>
          </ac:cxnSpMkLst>
        </pc:cxnChg>
        <pc:cxnChg chg="del">
          <ac:chgData name="Brad Olsen" userId="91943348-6710-4375-9c71-4185611d7a2d" providerId="ADAL" clId="{23717764-8E95-4CFB-8487-1285116132A7}" dt="2025-05-25T20:20:27.604" v="121" actId="478"/>
          <ac:cxnSpMkLst>
            <pc:docMk/>
            <pc:sldMk cId="882480224" sldId="1302"/>
            <ac:cxnSpMk id="14" creationId="{B57B9FE6-71D6-CECF-0A33-76372725ECBE}"/>
          </ac:cxnSpMkLst>
        </pc:cxnChg>
      </pc:sldChg>
      <pc:sldChg chg="del">
        <pc:chgData name="Brad Olsen" userId="91943348-6710-4375-9c71-4185611d7a2d" providerId="ADAL" clId="{23717764-8E95-4CFB-8487-1285116132A7}" dt="2025-05-25T20:14:50.759" v="68" actId="2696"/>
        <pc:sldMkLst>
          <pc:docMk/>
          <pc:sldMk cId="1669534212" sldId="1302"/>
        </pc:sldMkLst>
      </pc:sldChg>
      <pc:sldChg chg="del">
        <pc:chgData name="Brad Olsen" userId="91943348-6710-4375-9c71-4185611d7a2d" providerId="ADAL" clId="{23717764-8E95-4CFB-8487-1285116132A7}" dt="2025-05-25T20:14:03.155" v="56" actId="47"/>
        <pc:sldMkLst>
          <pc:docMk/>
          <pc:sldMk cId="3971514704" sldId="1308"/>
        </pc:sldMkLst>
      </pc:sldChg>
      <pc:sldChg chg="del">
        <pc:chgData name="Brad Olsen" userId="91943348-6710-4375-9c71-4185611d7a2d" providerId="ADAL" clId="{23717764-8E95-4CFB-8487-1285116132A7}" dt="2025-05-25T20:06:43.423" v="35" actId="47"/>
        <pc:sldMkLst>
          <pc:docMk/>
          <pc:sldMk cId="1085651040" sldId="1309"/>
        </pc:sldMkLst>
      </pc:sldChg>
      <pc:sldChg chg="del">
        <pc:chgData name="Brad Olsen" userId="91943348-6710-4375-9c71-4185611d7a2d" providerId="ADAL" clId="{23717764-8E95-4CFB-8487-1285116132A7}" dt="2025-05-25T20:06:43.423" v="35" actId="47"/>
        <pc:sldMkLst>
          <pc:docMk/>
          <pc:sldMk cId="183661014" sldId="1311"/>
        </pc:sldMkLst>
      </pc:sldChg>
      <pc:sldChg chg="delSp modSp add mod">
        <pc:chgData name="Brad Olsen" userId="91943348-6710-4375-9c71-4185611d7a2d" providerId="ADAL" clId="{23717764-8E95-4CFB-8487-1285116132A7}" dt="2025-05-25T20:28:38.040" v="190" actId="12789"/>
        <pc:sldMkLst>
          <pc:docMk/>
          <pc:sldMk cId="166018207" sldId="1327"/>
        </pc:sldMkLst>
        <pc:picChg chg="mod">
          <ac:chgData name="Brad Olsen" userId="91943348-6710-4375-9c71-4185611d7a2d" providerId="ADAL" clId="{23717764-8E95-4CFB-8487-1285116132A7}" dt="2025-05-25T20:28:38.040" v="190" actId="12789"/>
          <ac:picMkLst>
            <pc:docMk/>
            <pc:sldMk cId="166018207" sldId="1327"/>
            <ac:picMk id="3" creationId="{7E077B9C-5581-FF5E-96F2-6CCDB419A25C}"/>
          </ac:picMkLst>
        </pc:picChg>
        <pc:picChg chg="del">
          <ac:chgData name="Brad Olsen" userId="91943348-6710-4375-9c71-4185611d7a2d" providerId="ADAL" clId="{23717764-8E95-4CFB-8487-1285116132A7}" dt="2025-05-25T20:28:28.677" v="187" actId="478"/>
          <ac:picMkLst>
            <pc:docMk/>
            <pc:sldMk cId="166018207" sldId="1327"/>
            <ac:picMk id="7" creationId="{BFBF57E9-2D45-22DD-5A43-14BA0A7B8F60}"/>
          </ac:picMkLst>
        </pc:picChg>
        <pc:cxnChg chg="del">
          <ac:chgData name="Brad Olsen" userId="91943348-6710-4375-9c71-4185611d7a2d" providerId="ADAL" clId="{23717764-8E95-4CFB-8487-1285116132A7}" dt="2025-05-25T20:24:09.659" v="167" actId="478"/>
          <ac:cxnSpMkLst>
            <pc:docMk/>
            <pc:sldMk cId="166018207" sldId="1327"/>
            <ac:cxnSpMk id="8" creationId="{2EA042F5-9C20-BE19-AF30-8638FBEDBD44}"/>
          </ac:cxnSpMkLst>
        </pc:cxnChg>
        <pc:cxnChg chg="del">
          <ac:chgData name="Brad Olsen" userId="91943348-6710-4375-9c71-4185611d7a2d" providerId="ADAL" clId="{23717764-8E95-4CFB-8487-1285116132A7}" dt="2025-05-25T20:24:08.561" v="166" actId="478"/>
          <ac:cxnSpMkLst>
            <pc:docMk/>
            <pc:sldMk cId="166018207" sldId="1327"/>
            <ac:cxnSpMk id="14" creationId="{6CD6B75D-BD6E-7F09-2CBB-72D9D24F9DE6}"/>
          </ac:cxnSpMkLst>
        </pc:cxnChg>
      </pc:sldChg>
      <pc:sldChg chg="del">
        <pc:chgData name="Brad Olsen" userId="91943348-6710-4375-9c71-4185611d7a2d" providerId="ADAL" clId="{23717764-8E95-4CFB-8487-1285116132A7}" dt="2025-05-25T20:14:27.371" v="60" actId="2696"/>
        <pc:sldMkLst>
          <pc:docMk/>
          <pc:sldMk cId="4130874138" sldId="1327"/>
        </pc:sldMkLst>
      </pc:sldChg>
      <pc:sldChg chg="add del">
        <pc:chgData name="Brad Olsen" userId="91943348-6710-4375-9c71-4185611d7a2d" providerId="ADAL" clId="{23717764-8E95-4CFB-8487-1285116132A7}" dt="2025-05-25T20:06:54.542" v="40" actId="2696"/>
        <pc:sldMkLst>
          <pc:docMk/>
          <pc:sldMk cId="1507501335" sldId="1329"/>
        </pc:sldMkLst>
      </pc:sldChg>
      <pc:sldChg chg="del">
        <pc:chgData name="Brad Olsen" userId="91943348-6710-4375-9c71-4185611d7a2d" providerId="ADAL" clId="{23717764-8E95-4CFB-8487-1285116132A7}" dt="2025-05-25T20:06:47.641" v="38" actId="2696"/>
        <pc:sldMkLst>
          <pc:docMk/>
          <pc:sldMk cId="1547115703" sldId="1329"/>
        </pc:sldMkLst>
      </pc:sldChg>
      <pc:sldChg chg="delSp add mod">
        <pc:chgData name="Brad Olsen" userId="91943348-6710-4375-9c71-4185611d7a2d" providerId="ADAL" clId="{23717764-8E95-4CFB-8487-1285116132A7}" dt="2025-05-25T20:25:21.104" v="181" actId="478"/>
        <pc:sldMkLst>
          <pc:docMk/>
          <pc:sldMk cId="4173286854" sldId="1329"/>
        </pc:sldMkLst>
        <pc:cxnChg chg="del">
          <ac:chgData name="Brad Olsen" userId="91943348-6710-4375-9c71-4185611d7a2d" providerId="ADAL" clId="{23717764-8E95-4CFB-8487-1285116132A7}" dt="2025-05-25T20:25:21.104" v="181" actId="478"/>
          <ac:cxnSpMkLst>
            <pc:docMk/>
            <pc:sldMk cId="4173286854" sldId="1329"/>
            <ac:cxnSpMk id="8" creationId="{CFBC5804-D17A-016E-C0B5-BBD1084DE33C}"/>
          </ac:cxnSpMkLst>
        </pc:cxnChg>
        <pc:cxnChg chg="del">
          <ac:chgData name="Brad Olsen" userId="91943348-6710-4375-9c71-4185611d7a2d" providerId="ADAL" clId="{23717764-8E95-4CFB-8487-1285116132A7}" dt="2025-05-25T20:25:20.323" v="180" actId="478"/>
          <ac:cxnSpMkLst>
            <pc:docMk/>
            <pc:sldMk cId="4173286854" sldId="1329"/>
            <ac:cxnSpMk id="14" creationId="{AC290139-6711-BE52-FA40-3FF6CEA02E78}"/>
          </ac:cxnSpMkLst>
        </pc:cxnChg>
      </pc:sldChg>
      <pc:sldChg chg="delSp add mod">
        <pc:chgData name="Brad Olsen" userId="91943348-6710-4375-9c71-4185611d7a2d" providerId="ADAL" clId="{23717764-8E95-4CFB-8487-1285116132A7}" dt="2025-05-25T20:24:03.866" v="163" actId="478"/>
        <pc:sldMkLst>
          <pc:docMk/>
          <pc:sldMk cId="1394000686" sldId="1336"/>
        </pc:sldMkLst>
        <pc:cxnChg chg="del">
          <ac:chgData name="Brad Olsen" userId="91943348-6710-4375-9c71-4185611d7a2d" providerId="ADAL" clId="{23717764-8E95-4CFB-8487-1285116132A7}" dt="2025-05-25T20:24:03.866" v="163" actId="478"/>
          <ac:cxnSpMkLst>
            <pc:docMk/>
            <pc:sldMk cId="1394000686" sldId="1336"/>
            <ac:cxnSpMk id="8" creationId="{5B25A3A6-8697-38BB-D12A-D5EBAE7DB5E8}"/>
          </ac:cxnSpMkLst>
        </pc:cxnChg>
        <pc:cxnChg chg="del">
          <ac:chgData name="Brad Olsen" userId="91943348-6710-4375-9c71-4185611d7a2d" providerId="ADAL" clId="{23717764-8E95-4CFB-8487-1285116132A7}" dt="2025-05-25T20:24:03.311" v="162" actId="478"/>
          <ac:cxnSpMkLst>
            <pc:docMk/>
            <pc:sldMk cId="1394000686" sldId="1336"/>
            <ac:cxnSpMk id="14" creationId="{FF9E4B7B-1DCE-4ED4-4968-2CC3678EDEB7}"/>
          </ac:cxnSpMkLst>
        </pc:cxnChg>
      </pc:sldChg>
      <pc:sldChg chg="del">
        <pc:chgData name="Brad Olsen" userId="91943348-6710-4375-9c71-4185611d7a2d" providerId="ADAL" clId="{23717764-8E95-4CFB-8487-1285116132A7}" dt="2025-05-25T20:14:27.371" v="60" actId="2696"/>
        <pc:sldMkLst>
          <pc:docMk/>
          <pc:sldMk cId="3600701259" sldId="1336"/>
        </pc:sldMkLst>
      </pc:sldChg>
      <pc:sldChg chg="add">
        <pc:chgData name="Brad Olsen" userId="91943348-6710-4375-9c71-4185611d7a2d" providerId="ADAL" clId="{23717764-8E95-4CFB-8487-1285116132A7}" dt="2025-05-25T20:14:32.435" v="61"/>
        <pc:sldMkLst>
          <pc:docMk/>
          <pc:sldMk cId="3351996579" sldId="1337"/>
        </pc:sldMkLst>
      </pc:sldChg>
      <pc:sldChg chg="del">
        <pc:chgData name="Brad Olsen" userId="91943348-6710-4375-9c71-4185611d7a2d" providerId="ADAL" clId="{23717764-8E95-4CFB-8487-1285116132A7}" dt="2025-05-25T20:14:27.371" v="60" actId="2696"/>
        <pc:sldMkLst>
          <pc:docMk/>
          <pc:sldMk cId="3918207903" sldId="1337"/>
        </pc:sldMkLst>
      </pc:sldChg>
      <pc:sldChg chg="delSp modSp add mod">
        <pc:chgData name="Brad Olsen" userId="91943348-6710-4375-9c71-4185611d7a2d" providerId="ADAL" clId="{23717764-8E95-4CFB-8487-1285116132A7}" dt="2025-05-25T20:30:56.012" v="265" actId="207"/>
        <pc:sldMkLst>
          <pc:docMk/>
          <pc:sldMk cId="1178177676" sldId="1338"/>
        </pc:sldMkLst>
        <pc:spChg chg="mod">
          <ac:chgData name="Brad Olsen" userId="91943348-6710-4375-9c71-4185611d7a2d" providerId="ADAL" clId="{23717764-8E95-4CFB-8487-1285116132A7}" dt="2025-05-25T20:30:22.722" v="258" actId="1076"/>
          <ac:spMkLst>
            <pc:docMk/>
            <pc:sldMk cId="1178177676" sldId="1338"/>
            <ac:spMk id="3" creationId="{8FE6972E-23DF-05C7-8311-38BA0874E988}"/>
          </ac:spMkLst>
        </pc:spChg>
        <pc:spChg chg="mod">
          <ac:chgData name="Brad Olsen" userId="91943348-6710-4375-9c71-4185611d7a2d" providerId="ADAL" clId="{23717764-8E95-4CFB-8487-1285116132A7}" dt="2025-05-25T20:30:56.012" v="265" actId="207"/>
          <ac:spMkLst>
            <pc:docMk/>
            <pc:sldMk cId="1178177676" sldId="1338"/>
            <ac:spMk id="6" creationId="{A930B548-F95C-BC2B-63B5-BA46FE6EC532}"/>
          </ac:spMkLst>
        </pc:spChg>
        <pc:cxnChg chg="del">
          <ac:chgData name="Brad Olsen" userId="91943348-6710-4375-9c71-4185611d7a2d" providerId="ADAL" clId="{23717764-8E95-4CFB-8487-1285116132A7}" dt="2025-05-25T20:30:25.879" v="260" actId="478"/>
          <ac:cxnSpMkLst>
            <pc:docMk/>
            <pc:sldMk cId="1178177676" sldId="1338"/>
            <ac:cxnSpMk id="8" creationId="{DDA07CA8-D5A8-4E0C-30BF-78B0F722031E}"/>
          </ac:cxnSpMkLst>
        </pc:cxnChg>
        <pc:cxnChg chg="del">
          <ac:chgData name="Brad Olsen" userId="91943348-6710-4375-9c71-4185611d7a2d" providerId="ADAL" clId="{23717764-8E95-4CFB-8487-1285116132A7}" dt="2025-05-25T20:30:24.821" v="259" actId="478"/>
          <ac:cxnSpMkLst>
            <pc:docMk/>
            <pc:sldMk cId="1178177676" sldId="1338"/>
            <ac:cxnSpMk id="14" creationId="{DCDD8B53-D095-39F8-4491-4D4883AB8B27}"/>
          </ac:cxnSpMkLst>
        </pc:cxnChg>
      </pc:sldChg>
      <pc:sldChg chg="del">
        <pc:chgData name="Brad Olsen" userId="91943348-6710-4375-9c71-4185611d7a2d" providerId="ADAL" clId="{23717764-8E95-4CFB-8487-1285116132A7}" dt="2025-05-25T20:15:17.123" v="70" actId="2696"/>
        <pc:sldMkLst>
          <pc:docMk/>
          <pc:sldMk cId="2041720512" sldId="1338"/>
        </pc:sldMkLst>
      </pc:sldChg>
      <pc:sldChg chg="del">
        <pc:chgData name="Brad Olsen" userId="91943348-6710-4375-9c71-4185611d7a2d" providerId="ADAL" clId="{23717764-8E95-4CFB-8487-1285116132A7}" dt="2025-05-25T20:13:55.991" v="55" actId="47"/>
        <pc:sldMkLst>
          <pc:docMk/>
          <pc:sldMk cId="1370391962" sldId="1341"/>
        </pc:sldMkLst>
      </pc:sldChg>
      <pc:sldChg chg="del ord">
        <pc:chgData name="Brad Olsen" userId="91943348-6710-4375-9c71-4185611d7a2d" providerId="ADAL" clId="{23717764-8E95-4CFB-8487-1285116132A7}" dt="2025-05-25T20:16:27.376" v="99" actId="2696"/>
        <pc:sldMkLst>
          <pc:docMk/>
          <pc:sldMk cId="1663447790" sldId="1343"/>
        </pc:sldMkLst>
      </pc:sldChg>
      <pc:sldChg chg="addSp delSp modSp add mod">
        <pc:chgData name="Brad Olsen" userId="91943348-6710-4375-9c71-4185611d7a2d" providerId="ADAL" clId="{23717764-8E95-4CFB-8487-1285116132A7}" dt="2025-05-25T20:54:56.354" v="326" actId="478"/>
        <pc:sldMkLst>
          <pc:docMk/>
          <pc:sldMk cId="2308075837" sldId="1343"/>
        </pc:sldMkLst>
        <pc:picChg chg="add del">
          <ac:chgData name="Brad Olsen" userId="91943348-6710-4375-9c71-4185611d7a2d" providerId="ADAL" clId="{23717764-8E95-4CFB-8487-1285116132A7}" dt="2025-05-25T20:22:39.312" v="127" actId="478"/>
          <ac:picMkLst>
            <pc:docMk/>
            <pc:sldMk cId="2308075837" sldId="1343"/>
            <ac:picMk id="3" creationId="{2FDB9A79-3394-0FB8-D710-87E44BC56814}"/>
          </ac:picMkLst>
        </pc:picChg>
        <pc:picChg chg="mod">
          <ac:chgData name="Brad Olsen" userId="91943348-6710-4375-9c71-4185611d7a2d" providerId="ADAL" clId="{23717764-8E95-4CFB-8487-1285116132A7}" dt="2025-05-25T20:22:25.995" v="125" actId="14100"/>
          <ac:picMkLst>
            <pc:docMk/>
            <pc:sldMk cId="2308075837" sldId="1343"/>
            <ac:picMk id="5" creationId="{351F1A4F-1038-8B68-8AAC-FDE287E615CD}"/>
          </ac:picMkLst>
        </pc:picChg>
        <pc:picChg chg="mod">
          <ac:chgData name="Brad Olsen" userId="91943348-6710-4375-9c71-4185611d7a2d" providerId="ADAL" clId="{23717764-8E95-4CFB-8487-1285116132A7}" dt="2025-05-25T20:22:56.720" v="132" actId="1076"/>
          <ac:picMkLst>
            <pc:docMk/>
            <pc:sldMk cId="2308075837" sldId="1343"/>
            <ac:picMk id="6" creationId="{10C37EAF-6F0C-2F88-CC07-76C409A4341E}"/>
          </ac:picMkLst>
        </pc:picChg>
        <pc:cxnChg chg="del">
          <ac:chgData name="Brad Olsen" userId="91943348-6710-4375-9c71-4185611d7a2d" providerId="ADAL" clId="{23717764-8E95-4CFB-8487-1285116132A7}" dt="2025-05-25T20:54:56.354" v="326" actId="478"/>
          <ac:cxnSpMkLst>
            <pc:docMk/>
            <pc:sldMk cId="2308075837" sldId="1343"/>
            <ac:cxnSpMk id="8" creationId="{FE3AB112-C40C-11C8-3FDD-6CF5AC1DC79D}"/>
          </ac:cxnSpMkLst>
        </pc:cxnChg>
        <pc:cxnChg chg="del">
          <ac:chgData name="Brad Olsen" userId="91943348-6710-4375-9c71-4185611d7a2d" providerId="ADAL" clId="{23717764-8E95-4CFB-8487-1285116132A7}" dt="2025-05-25T20:54:55.012" v="325" actId="478"/>
          <ac:cxnSpMkLst>
            <pc:docMk/>
            <pc:sldMk cId="2308075837" sldId="1343"/>
            <ac:cxnSpMk id="14" creationId="{70745420-9D9D-F18D-3FEF-8BEC2DA6BAB4}"/>
          </ac:cxnSpMkLst>
        </pc:cxnChg>
      </pc:sldChg>
      <pc:sldChg chg="del">
        <pc:chgData name="Brad Olsen" userId="91943348-6710-4375-9c71-4185611d7a2d" providerId="ADAL" clId="{23717764-8E95-4CFB-8487-1285116132A7}" dt="2025-05-25T20:13:55.991" v="55" actId="47"/>
        <pc:sldMkLst>
          <pc:docMk/>
          <pc:sldMk cId="3247625666" sldId="1344"/>
        </pc:sldMkLst>
      </pc:sldChg>
      <pc:sldChg chg="del">
        <pc:chgData name="Brad Olsen" userId="91943348-6710-4375-9c71-4185611d7a2d" providerId="ADAL" clId="{23717764-8E95-4CFB-8487-1285116132A7}" dt="2025-05-25T20:15:30.895" v="75" actId="47"/>
        <pc:sldMkLst>
          <pc:docMk/>
          <pc:sldMk cId="233386965" sldId="1345"/>
        </pc:sldMkLst>
      </pc:sldChg>
      <pc:sldChg chg="del">
        <pc:chgData name="Brad Olsen" userId="91943348-6710-4375-9c71-4185611d7a2d" providerId="ADAL" clId="{23717764-8E95-4CFB-8487-1285116132A7}" dt="2025-05-25T20:08:12.324" v="49" actId="47"/>
        <pc:sldMkLst>
          <pc:docMk/>
          <pc:sldMk cId="3039839700" sldId="1346"/>
        </pc:sldMkLst>
      </pc:sldChg>
      <pc:sldChg chg="del">
        <pc:chgData name="Brad Olsen" userId="91943348-6710-4375-9c71-4185611d7a2d" providerId="ADAL" clId="{23717764-8E95-4CFB-8487-1285116132A7}" dt="2025-05-25T20:08:12.822" v="50" actId="47"/>
        <pc:sldMkLst>
          <pc:docMk/>
          <pc:sldMk cId="3573433915" sldId="1347"/>
        </pc:sldMkLst>
      </pc:sldChg>
      <pc:sldChg chg="add">
        <pc:chgData name="Brad Olsen" userId="91943348-6710-4375-9c71-4185611d7a2d" providerId="ADAL" clId="{23717764-8E95-4CFB-8487-1285116132A7}" dt="2025-05-25T20:16:06.196" v="83"/>
        <pc:sldMkLst>
          <pc:docMk/>
          <pc:sldMk cId="1770406283" sldId="1348"/>
        </pc:sldMkLst>
      </pc:sldChg>
      <pc:sldChg chg="add del">
        <pc:chgData name="Brad Olsen" userId="91943348-6710-4375-9c71-4185611d7a2d" providerId="ADAL" clId="{23717764-8E95-4CFB-8487-1285116132A7}" dt="2025-05-25T20:15:57.933" v="82" actId="2696"/>
        <pc:sldMkLst>
          <pc:docMk/>
          <pc:sldMk cId="1917943900" sldId="1348"/>
        </pc:sldMkLst>
      </pc:sldChg>
      <pc:sldChg chg="modSp add del mod">
        <pc:chgData name="Brad Olsen" userId="91943348-6710-4375-9c71-4185611d7a2d" providerId="ADAL" clId="{23717764-8E95-4CFB-8487-1285116132A7}" dt="2025-05-25T20:15:29.405" v="74" actId="47"/>
        <pc:sldMkLst>
          <pc:docMk/>
          <pc:sldMk cId="1732560802" sldId="1349"/>
        </pc:sldMkLst>
        <pc:spChg chg="mod">
          <ac:chgData name="Brad Olsen" userId="91943348-6710-4375-9c71-4185611d7a2d" providerId="ADAL" clId="{23717764-8E95-4CFB-8487-1285116132A7}" dt="2025-05-25T04:33:26.023" v="24" actId="20577"/>
          <ac:spMkLst>
            <pc:docMk/>
            <pc:sldMk cId="1732560802" sldId="1349"/>
            <ac:spMk id="2" creationId="{101B5751-E662-6ACF-DF2D-686BAE3CC428}"/>
          </ac:spMkLst>
        </pc:spChg>
      </pc:sldChg>
      <pc:sldChg chg="add del">
        <pc:chgData name="Brad Olsen" userId="91943348-6710-4375-9c71-4185611d7a2d" providerId="ADAL" clId="{23717764-8E95-4CFB-8487-1285116132A7}" dt="2025-05-25T04:33:19.500" v="13" actId="2696"/>
        <pc:sldMkLst>
          <pc:docMk/>
          <pc:sldMk cId="4236590930" sldId="1349"/>
        </pc:sldMkLst>
      </pc:sldChg>
      <pc:sldChg chg="add del">
        <pc:chgData name="Brad Olsen" userId="91943348-6710-4375-9c71-4185611d7a2d" providerId="ADAL" clId="{23717764-8E95-4CFB-8487-1285116132A7}" dt="2025-05-25T04:33:43.299" v="30" actId="47"/>
        <pc:sldMkLst>
          <pc:docMk/>
          <pc:sldMk cId="3063839387" sldId="1350"/>
        </pc:sldMkLst>
      </pc:sldChg>
      <pc:sldChg chg="delSp modSp add mod">
        <pc:chgData name="Brad Olsen" userId="91943348-6710-4375-9c71-4185611d7a2d" providerId="ADAL" clId="{23717764-8E95-4CFB-8487-1285116132A7}" dt="2025-05-25T20:25:24.838" v="183" actId="478"/>
        <pc:sldMkLst>
          <pc:docMk/>
          <pc:sldMk cId="104285970" sldId="1351"/>
        </pc:sldMkLst>
        <pc:picChg chg="mod">
          <ac:chgData name="Brad Olsen" userId="91943348-6710-4375-9c71-4185611d7a2d" providerId="ADAL" clId="{23717764-8E95-4CFB-8487-1285116132A7}" dt="2025-05-25T20:24:56.720" v="172" actId="12789"/>
          <ac:picMkLst>
            <pc:docMk/>
            <pc:sldMk cId="104285970" sldId="1351"/>
            <ac:picMk id="3" creationId="{76A0606C-1B69-B9FB-CB76-F5FDC4BD8E34}"/>
          </ac:picMkLst>
        </pc:picChg>
        <pc:cxnChg chg="del">
          <ac:chgData name="Brad Olsen" userId="91943348-6710-4375-9c71-4185611d7a2d" providerId="ADAL" clId="{23717764-8E95-4CFB-8487-1285116132A7}" dt="2025-05-25T20:25:24.838" v="183" actId="478"/>
          <ac:cxnSpMkLst>
            <pc:docMk/>
            <pc:sldMk cId="104285970" sldId="1351"/>
            <ac:cxnSpMk id="8" creationId="{CFBC5804-D17A-016E-C0B5-BBD1084DE33C}"/>
          </ac:cxnSpMkLst>
        </pc:cxnChg>
        <pc:cxnChg chg="del">
          <ac:chgData name="Brad Olsen" userId="91943348-6710-4375-9c71-4185611d7a2d" providerId="ADAL" clId="{23717764-8E95-4CFB-8487-1285116132A7}" dt="2025-05-25T20:25:24.049" v="182" actId="478"/>
          <ac:cxnSpMkLst>
            <pc:docMk/>
            <pc:sldMk cId="104285970" sldId="1351"/>
            <ac:cxnSpMk id="14" creationId="{AC290139-6711-BE52-FA40-3FF6CEA02E78}"/>
          </ac:cxnSpMkLst>
        </pc:cxnChg>
      </pc:sldChg>
      <pc:sldChg chg="delSp add mod">
        <pc:chgData name="Brad Olsen" userId="91943348-6710-4375-9c71-4185611d7a2d" providerId="ADAL" clId="{23717764-8E95-4CFB-8487-1285116132A7}" dt="2025-05-25T20:25:17.862" v="179" actId="478"/>
        <pc:sldMkLst>
          <pc:docMk/>
          <pc:sldMk cId="1237096112" sldId="1352"/>
        </pc:sldMkLst>
        <pc:cxnChg chg="del">
          <ac:chgData name="Brad Olsen" userId="91943348-6710-4375-9c71-4185611d7a2d" providerId="ADAL" clId="{23717764-8E95-4CFB-8487-1285116132A7}" dt="2025-05-25T20:25:17.862" v="179" actId="478"/>
          <ac:cxnSpMkLst>
            <pc:docMk/>
            <pc:sldMk cId="1237096112" sldId="1352"/>
            <ac:cxnSpMk id="8" creationId="{CFBC5804-D17A-016E-C0B5-BBD1084DE33C}"/>
          </ac:cxnSpMkLst>
        </pc:cxnChg>
        <pc:cxnChg chg="del">
          <ac:chgData name="Brad Olsen" userId="91943348-6710-4375-9c71-4185611d7a2d" providerId="ADAL" clId="{23717764-8E95-4CFB-8487-1285116132A7}" dt="2025-05-25T20:25:17.164" v="178" actId="478"/>
          <ac:cxnSpMkLst>
            <pc:docMk/>
            <pc:sldMk cId="1237096112" sldId="1352"/>
            <ac:cxnSpMk id="14" creationId="{AC290139-6711-BE52-FA40-3FF6CEA02E78}"/>
          </ac:cxnSpMkLst>
        </pc:cxnChg>
      </pc:sldChg>
      <pc:sldChg chg="delSp modSp add mod">
        <pc:chgData name="Brad Olsen" userId="91943348-6710-4375-9c71-4185611d7a2d" providerId="ADAL" clId="{23717764-8E95-4CFB-8487-1285116132A7}" dt="2025-05-25T20:25:15.076" v="177" actId="478"/>
        <pc:sldMkLst>
          <pc:docMk/>
          <pc:sldMk cId="469166085" sldId="1353"/>
        </pc:sldMkLst>
        <pc:picChg chg="mod">
          <ac:chgData name="Brad Olsen" userId="91943348-6710-4375-9c71-4185611d7a2d" providerId="ADAL" clId="{23717764-8E95-4CFB-8487-1285116132A7}" dt="2025-05-25T20:25:11.415" v="175" actId="12789"/>
          <ac:picMkLst>
            <pc:docMk/>
            <pc:sldMk cId="469166085" sldId="1353"/>
            <ac:picMk id="5" creationId="{0A5813C7-DD56-3E73-0779-388DE41D99FC}"/>
          </ac:picMkLst>
        </pc:picChg>
        <pc:cxnChg chg="del">
          <ac:chgData name="Brad Olsen" userId="91943348-6710-4375-9c71-4185611d7a2d" providerId="ADAL" clId="{23717764-8E95-4CFB-8487-1285116132A7}" dt="2025-05-25T20:25:15.076" v="177" actId="478"/>
          <ac:cxnSpMkLst>
            <pc:docMk/>
            <pc:sldMk cId="469166085" sldId="1353"/>
            <ac:cxnSpMk id="8" creationId="{8F5DE320-0C27-E22F-5952-FC9357769DD1}"/>
          </ac:cxnSpMkLst>
        </pc:cxnChg>
        <pc:cxnChg chg="del">
          <ac:chgData name="Brad Olsen" userId="91943348-6710-4375-9c71-4185611d7a2d" providerId="ADAL" clId="{23717764-8E95-4CFB-8487-1285116132A7}" dt="2025-05-25T20:25:14.308" v="176" actId="478"/>
          <ac:cxnSpMkLst>
            <pc:docMk/>
            <pc:sldMk cId="469166085" sldId="1353"/>
            <ac:cxnSpMk id="14" creationId="{5CD8E12D-4DDA-50BA-D5C3-AC82BD2650F4}"/>
          </ac:cxnSpMkLst>
        </pc:cxnChg>
      </pc:sldChg>
      <pc:sldChg chg="add">
        <pc:chgData name="Brad Olsen" userId="91943348-6710-4375-9c71-4185611d7a2d" providerId="ADAL" clId="{23717764-8E95-4CFB-8487-1285116132A7}" dt="2025-05-25T04:33:36.144" v="25"/>
        <pc:sldMkLst>
          <pc:docMk/>
          <pc:sldMk cId="3165300415" sldId="1354"/>
        </pc:sldMkLst>
      </pc:sldChg>
      <pc:sldChg chg="addSp delSp modSp add mod">
        <pc:chgData name="Brad Olsen" userId="91943348-6710-4375-9c71-4185611d7a2d" providerId="ADAL" clId="{23717764-8E95-4CFB-8487-1285116132A7}" dt="2025-05-25T20:19:14.141" v="111" actId="478"/>
        <pc:sldMkLst>
          <pc:docMk/>
          <pc:sldMk cId="3344228504" sldId="1355"/>
        </pc:sldMkLst>
        <pc:picChg chg="add del">
          <ac:chgData name="Brad Olsen" userId="91943348-6710-4375-9c71-4185611d7a2d" providerId="ADAL" clId="{23717764-8E95-4CFB-8487-1285116132A7}" dt="2025-05-25T20:19:02.232" v="106" actId="478"/>
          <ac:picMkLst>
            <pc:docMk/>
            <pc:sldMk cId="3344228504" sldId="1355"/>
            <ac:picMk id="3" creationId="{79762664-C529-3BB1-0117-4465D6BDE8CE}"/>
          </ac:picMkLst>
        </pc:picChg>
        <pc:picChg chg="mod">
          <ac:chgData name="Brad Olsen" userId="91943348-6710-4375-9c71-4185611d7a2d" providerId="ADAL" clId="{23717764-8E95-4CFB-8487-1285116132A7}" dt="2025-05-25T20:19:11.571" v="109" actId="12789"/>
          <ac:picMkLst>
            <pc:docMk/>
            <pc:sldMk cId="3344228504" sldId="1355"/>
            <ac:picMk id="5" creationId="{D338D67E-BB51-4F63-EC01-B7E08CEF4B72}"/>
          </ac:picMkLst>
        </pc:picChg>
        <pc:cxnChg chg="del">
          <ac:chgData name="Brad Olsen" userId="91943348-6710-4375-9c71-4185611d7a2d" providerId="ADAL" clId="{23717764-8E95-4CFB-8487-1285116132A7}" dt="2025-05-25T20:19:14.141" v="111" actId="478"/>
          <ac:cxnSpMkLst>
            <pc:docMk/>
            <pc:sldMk cId="3344228504" sldId="1355"/>
            <ac:cxnSpMk id="8" creationId="{8B0CB750-0AFF-704F-8AFD-EB648555B732}"/>
          </ac:cxnSpMkLst>
        </pc:cxnChg>
        <pc:cxnChg chg="del">
          <ac:chgData name="Brad Olsen" userId="91943348-6710-4375-9c71-4185611d7a2d" providerId="ADAL" clId="{23717764-8E95-4CFB-8487-1285116132A7}" dt="2025-05-25T20:19:13.202" v="110" actId="478"/>
          <ac:cxnSpMkLst>
            <pc:docMk/>
            <pc:sldMk cId="3344228504" sldId="1355"/>
            <ac:cxnSpMk id="14" creationId="{9C1C632F-7379-9CB6-573D-A51776EB10F1}"/>
          </ac:cxnSpMkLst>
        </pc:cxnChg>
      </pc:sldChg>
      <pc:sldChg chg="add del">
        <pc:chgData name="Brad Olsen" userId="91943348-6710-4375-9c71-4185611d7a2d" providerId="ADAL" clId="{23717764-8E95-4CFB-8487-1285116132A7}" dt="2025-05-25T20:23:43.127" v="159" actId="47"/>
        <pc:sldMkLst>
          <pc:docMk/>
          <pc:sldMk cId="1458822971" sldId="1356"/>
        </pc:sldMkLst>
      </pc:sldChg>
      <pc:sldChg chg="add del">
        <pc:chgData name="Brad Olsen" userId="91943348-6710-4375-9c71-4185611d7a2d" providerId="ADAL" clId="{23717764-8E95-4CFB-8487-1285116132A7}" dt="2025-05-25T20:16:53.405" v="102" actId="47"/>
        <pc:sldMkLst>
          <pc:docMk/>
          <pc:sldMk cId="1946649814" sldId="1357"/>
        </pc:sldMkLst>
      </pc:sldChg>
      <pc:sldChg chg="add del">
        <pc:chgData name="Brad Olsen" userId="91943348-6710-4375-9c71-4185611d7a2d" providerId="ADAL" clId="{23717764-8E95-4CFB-8487-1285116132A7}" dt="2025-05-25T20:16:53.405" v="102" actId="47"/>
        <pc:sldMkLst>
          <pc:docMk/>
          <pc:sldMk cId="1299943457" sldId="1358"/>
        </pc:sldMkLst>
      </pc:sldChg>
      <pc:sldChg chg="add del">
        <pc:chgData name="Brad Olsen" userId="91943348-6710-4375-9c71-4185611d7a2d" providerId="ADAL" clId="{23717764-8E95-4CFB-8487-1285116132A7}" dt="2025-05-25T20:16:53.405" v="102" actId="47"/>
        <pc:sldMkLst>
          <pc:docMk/>
          <pc:sldMk cId="1806105381" sldId="1359"/>
        </pc:sldMkLst>
      </pc:sldChg>
      <pc:sldChg chg="add del">
        <pc:chgData name="Brad Olsen" userId="91943348-6710-4375-9c71-4185611d7a2d" providerId="ADAL" clId="{23717764-8E95-4CFB-8487-1285116132A7}" dt="2025-05-25T20:16:53.405" v="102" actId="47"/>
        <pc:sldMkLst>
          <pc:docMk/>
          <pc:sldMk cId="872269064" sldId="1360"/>
        </pc:sldMkLst>
      </pc:sldChg>
      <pc:sldChg chg="delSp modSp add mod">
        <pc:chgData name="Brad Olsen" userId="91943348-6710-4375-9c71-4185611d7a2d" providerId="ADAL" clId="{23717764-8E95-4CFB-8487-1285116132A7}" dt="2025-05-25T20:54:17.830" v="315" actId="12789"/>
        <pc:sldMkLst>
          <pc:docMk/>
          <pc:sldMk cId="3485601514" sldId="1361"/>
        </pc:sldMkLst>
        <pc:picChg chg="mod">
          <ac:chgData name="Brad Olsen" userId="91943348-6710-4375-9c71-4185611d7a2d" providerId="ADAL" clId="{23717764-8E95-4CFB-8487-1285116132A7}" dt="2025-05-25T20:54:17.830" v="315" actId="12789"/>
          <ac:picMkLst>
            <pc:docMk/>
            <pc:sldMk cId="3485601514" sldId="1361"/>
            <ac:picMk id="3" creationId="{CD07E6CA-8437-80D7-8ED9-5F3C1D2AE3AE}"/>
          </ac:picMkLst>
        </pc:picChg>
        <pc:cxnChg chg="del">
          <ac:chgData name="Brad Olsen" userId="91943348-6710-4375-9c71-4185611d7a2d" providerId="ADAL" clId="{23717764-8E95-4CFB-8487-1285116132A7}" dt="2025-05-25T20:31:57.741" v="279" actId="478"/>
          <ac:cxnSpMkLst>
            <pc:docMk/>
            <pc:sldMk cId="3485601514" sldId="1361"/>
            <ac:cxnSpMk id="5" creationId="{380351B8-B36D-3E97-FC64-5C8A1D3B0444}"/>
          </ac:cxnSpMkLst>
        </pc:cxnChg>
        <pc:cxnChg chg="del">
          <ac:chgData name="Brad Olsen" userId="91943348-6710-4375-9c71-4185611d7a2d" providerId="ADAL" clId="{23717764-8E95-4CFB-8487-1285116132A7}" dt="2025-05-25T20:31:56.298" v="278" actId="478"/>
          <ac:cxnSpMkLst>
            <pc:docMk/>
            <pc:sldMk cId="3485601514" sldId="1361"/>
            <ac:cxnSpMk id="7" creationId="{0065B073-CE23-91E1-B66D-73C11693AD32}"/>
          </ac:cxnSpMkLst>
        </pc:cxnChg>
      </pc:sldChg>
      <pc:sldChg chg="delSp modSp add mod ord">
        <pc:chgData name="Brad Olsen" userId="91943348-6710-4375-9c71-4185611d7a2d" providerId="ADAL" clId="{23717764-8E95-4CFB-8487-1285116132A7}" dt="2025-05-25T20:53:54.038" v="309" actId="12789"/>
        <pc:sldMkLst>
          <pc:docMk/>
          <pc:sldMk cId="1265630171" sldId="1362"/>
        </pc:sldMkLst>
        <pc:picChg chg="mod">
          <ac:chgData name="Brad Olsen" userId="91943348-6710-4375-9c71-4185611d7a2d" providerId="ADAL" clId="{23717764-8E95-4CFB-8487-1285116132A7}" dt="2025-05-25T20:53:54.038" v="309" actId="12789"/>
          <ac:picMkLst>
            <pc:docMk/>
            <pc:sldMk cId="1265630171" sldId="1362"/>
            <ac:picMk id="3" creationId="{63E6868C-6D19-9F5B-9852-A5F6F702385E}"/>
          </ac:picMkLst>
        </pc:picChg>
        <pc:picChg chg="del">
          <ac:chgData name="Brad Olsen" userId="91943348-6710-4375-9c71-4185611d7a2d" providerId="ADAL" clId="{23717764-8E95-4CFB-8487-1285116132A7}" dt="2025-05-25T20:08:00.737" v="46" actId="478"/>
          <ac:picMkLst>
            <pc:docMk/>
            <pc:sldMk cId="1265630171" sldId="1362"/>
            <ac:picMk id="8" creationId="{5B53AA3D-9A65-6D75-C89E-4651A132C69D}"/>
          </ac:picMkLst>
        </pc:picChg>
        <pc:cxnChg chg="del">
          <ac:chgData name="Brad Olsen" userId="91943348-6710-4375-9c71-4185611d7a2d" providerId="ADAL" clId="{23717764-8E95-4CFB-8487-1285116132A7}" dt="2025-05-25T20:08:03.469" v="48" actId="478"/>
          <ac:cxnSpMkLst>
            <pc:docMk/>
            <pc:sldMk cId="1265630171" sldId="1362"/>
            <ac:cxnSpMk id="5" creationId="{8E28AAE8-8FCC-973B-EEFD-C3F64C71AB7F}"/>
          </ac:cxnSpMkLst>
        </pc:cxnChg>
        <pc:cxnChg chg="del">
          <ac:chgData name="Brad Olsen" userId="91943348-6710-4375-9c71-4185611d7a2d" providerId="ADAL" clId="{23717764-8E95-4CFB-8487-1285116132A7}" dt="2025-05-25T20:08:02.377" v="47" actId="478"/>
          <ac:cxnSpMkLst>
            <pc:docMk/>
            <pc:sldMk cId="1265630171" sldId="1362"/>
            <ac:cxnSpMk id="7" creationId="{80D9BE16-22FC-A208-7F38-6917B45C04B6}"/>
          </ac:cxnSpMkLst>
        </pc:cxnChg>
      </pc:sldChg>
      <pc:sldChg chg="delSp modSp add mod">
        <pc:chgData name="Brad Olsen" userId="91943348-6710-4375-9c71-4185611d7a2d" providerId="ADAL" clId="{23717764-8E95-4CFB-8487-1285116132A7}" dt="2025-05-25T20:51:16.433" v="301" actId="12789"/>
        <pc:sldMkLst>
          <pc:docMk/>
          <pc:sldMk cId="3523121250" sldId="1363"/>
        </pc:sldMkLst>
        <pc:spChg chg="mod">
          <ac:chgData name="Brad Olsen" userId="91943348-6710-4375-9c71-4185611d7a2d" providerId="ADAL" clId="{23717764-8E95-4CFB-8487-1285116132A7}" dt="2025-05-25T20:23:15.457" v="156" actId="20577"/>
          <ac:spMkLst>
            <pc:docMk/>
            <pc:sldMk cId="3523121250" sldId="1363"/>
            <ac:spMk id="11" creationId="{0F9D77E2-54D3-4121-4506-F69DF2F5FC4A}"/>
          </ac:spMkLst>
        </pc:spChg>
        <pc:picChg chg="mod">
          <ac:chgData name="Brad Olsen" userId="91943348-6710-4375-9c71-4185611d7a2d" providerId="ADAL" clId="{23717764-8E95-4CFB-8487-1285116132A7}" dt="2025-05-25T20:51:16.433" v="301" actId="12789"/>
          <ac:picMkLst>
            <pc:docMk/>
            <pc:sldMk cId="3523121250" sldId="1363"/>
            <ac:picMk id="3" creationId="{2CFF0E75-278B-A7AB-A0CC-C5B43D8AD5E1}"/>
          </ac:picMkLst>
        </pc:picChg>
        <pc:picChg chg="del">
          <ac:chgData name="Brad Olsen" userId="91943348-6710-4375-9c71-4185611d7a2d" providerId="ADAL" clId="{23717764-8E95-4CFB-8487-1285116132A7}" dt="2025-05-25T20:23:08.885" v="134" actId="478"/>
          <ac:picMkLst>
            <pc:docMk/>
            <pc:sldMk cId="3523121250" sldId="1363"/>
            <ac:picMk id="5" creationId="{59A5A179-2EF4-3300-B370-33B400BE1516}"/>
          </ac:picMkLst>
        </pc:picChg>
        <pc:cxnChg chg="del">
          <ac:chgData name="Brad Olsen" userId="91943348-6710-4375-9c71-4185611d7a2d" providerId="ADAL" clId="{23717764-8E95-4CFB-8487-1285116132A7}" dt="2025-05-25T20:23:18.303" v="158" actId="478"/>
          <ac:cxnSpMkLst>
            <pc:docMk/>
            <pc:sldMk cId="3523121250" sldId="1363"/>
            <ac:cxnSpMk id="8" creationId="{499A8B2C-E626-F755-BED7-C54198070F23}"/>
          </ac:cxnSpMkLst>
        </pc:cxnChg>
        <pc:cxnChg chg="del">
          <ac:chgData name="Brad Olsen" userId="91943348-6710-4375-9c71-4185611d7a2d" providerId="ADAL" clId="{23717764-8E95-4CFB-8487-1285116132A7}" dt="2025-05-25T20:23:17.546" v="157" actId="478"/>
          <ac:cxnSpMkLst>
            <pc:docMk/>
            <pc:sldMk cId="3523121250" sldId="1363"/>
            <ac:cxnSpMk id="14" creationId="{FE2B8C7A-AEE4-7FEF-B53A-C6EA4508335F}"/>
          </ac:cxnSpMkLst>
        </pc:cxnChg>
      </pc:sldChg>
      <pc:sldChg chg="modSp add mod">
        <pc:chgData name="Brad Olsen" userId="91943348-6710-4375-9c71-4185611d7a2d" providerId="ADAL" clId="{23717764-8E95-4CFB-8487-1285116132A7}" dt="2025-05-25T20:52:23.075" v="304" actId="12789"/>
        <pc:sldMkLst>
          <pc:docMk/>
          <pc:sldMk cId="1308368615" sldId="1364"/>
        </pc:sldMkLst>
        <pc:picChg chg="mod">
          <ac:chgData name="Brad Olsen" userId="91943348-6710-4375-9c71-4185611d7a2d" providerId="ADAL" clId="{23717764-8E95-4CFB-8487-1285116132A7}" dt="2025-05-25T20:52:23.075" v="304" actId="12789"/>
          <ac:picMkLst>
            <pc:docMk/>
            <pc:sldMk cId="1308368615" sldId="1364"/>
            <ac:picMk id="3" creationId="{A8139776-9741-4E4F-3E0B-5F05340BBFDE}"/>
          </ac:picMkLst>
        </pc:picChg>
      </pc:sldChg>
    </pc:docChg>
  </pc:docChgLst>
  <pc:docChgLst>
    <pc:chgData name="Gareth Kiernan" userId="bb23627d-8e4c-4976-9690-da11dc6b6c32" providerId="ADAL" clId="{49DE16F0-27AB-46FB-88B6-042297CCFEF0}"/>
    <pc:docChg chg="undo custSel addSld delSld modSld sldOrd">
      <pc:chgData name="Gareth Kiernan" userId="bb23627d-8e4c-4976-9690-da11dc6b6c32" providerId="ADAL" clId="{49DE16F0-27AB-46FB-88B6-042297CCFEF0}" dt="2025-04-28T04:19:57.355" v="375" actId="20577"/>
      <pc:docMkLst>
        <pc:docMk/>
      </pc:docMkLst>
      <pc:sldChg chg="modSp mod">
        <pc:chgData name="Gareth Kiernan" userId="bb23627d-8e4c-4976-9690-da11dc6b6c32" providerId="ADAL" clId="{49DE16F0-27AB-46FB-88B6-042297CCFEF0}" dt="2025-04-28T04:19:57.355" v="375" actId="20577"/>
        <pc:sldMkLst>
          <pc:docMk/>
          <pc:sldMk cId="25791021" sldId="475"/>
        </pc:sldMkLst>
        <pc:spChg chg="mod">
          <ac:chgData name="Gareth Kiernan" userId="bb23627d-8e4c-4976-9690-da11dc6b6c32" providerId="ADAL" clId="{49DE16F0-27AB-46FB-88B6-042297CCFEF0}" dt="2025-04-28T04:19:57.355" v="375" actId="20577"/>
          <ac:spMkLst>
            <pc:docMk/>
            <pc:sldMk cId="25791021" sldId="475"/>
            <ac:spMk id="2" creationId="{C4300AEF-1595-4419-801B-6E36A33BB8CF}"/>
          </ac:spMkLst>
        </pc:spChg>
      </pc:sldChg>
      <pc:sldChg chg="modSp mod">
        <pc:chgData name="Gareth Kiernan" userId="bb23627d-8e4c-4976-9690-da11dc6b6c32" providerId="ADAL" clId="{49DE16F0-27AB-46FB-88B6-042297CCFEF0}" dt="2025-04-28T04:04:56.566" v="150" actId="20577"/>
        <pc:sldMkLst>
          <pc:docMk/>
          <pc:sldMk cId="2913453862" sldId="885"/>
        </pc:sldMkLst>
      </pc:sldChg>
      <pc:sldChg chg="del">
        <pc:chgData name="Gareth Kiernan" userId="bb23627d-8e4c-4976-9690-da11dc6b6c32" providerId="ADAL" clId="{49DE16F0-27AB-46FB-88B6-042297CCFEF0}" dt="2025-04-28T04:09:01.313" v="190" actId="47"/>
        <pc:sldMkLst>
          <pc:docMk/>
          <pc:sldMk cId="3064239890" sldId="1117"/>
        </pc:sldMkLst>
      </pc:sldChg>
      <pc:sldChg chg="del">
        <pc:chgData name="Gareth Kiernan" userId="bb23627d-8e4c-4976-9690-da11dc6b6c32" providerId="ADAL" clId="{49DE16F0-27AB-46FB-88B6-042297CCFEF0}" dt="2025-04-28T04:09:02.819" v="191" actId="47"/>
        <pc:sldMkLst>
          <pc:docMk/>
          <pc:sldMk cId="3701092875" sldId="1178"/>
        </pc:sldMkLst>
      </pc:sldChg>
      <pc:sldChg chg="delSp modSp mod">
        <pc:chgData name="Gareth Kiernan" userId="bb23627d-8e4c-4976-9690-da11dc6b6c32" providerId="ADAL" clId="{49DE16F0-27AB-46FB-88B6-042297CCFEF0}" dt="2025-04-28T04:14:22.974" v="319" actId="14100"/>
        <pc:sldMkLst>
          <pc:docMk/>
          <pc:sldMk cId="1299943457" sldId="1186"/>
        </pc:sldMkLst>
      </pc:sldChg>
      <pc:sldChg chg="del">
        <pc:chgData name="Gareth Kiernan" userId="bb23627d-8e4c-4976-9690-da11dc6b6c32" providerId="ADAL" clId="{49DE16F0-27AB-46FB-88B6-042297CCFEF0}" dt="2025-04-28T04:09:04.266" v="192" actId="47"/>
        <pc:sldMkLst>
          <pc:docMk/>
          <pc:sldMk cId="1253255827" sldId="1193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1603017094" sldId="1194"/>
        </pc:sldMkLst>
      </pc:sldChg>
      <pc:sldChg chg="delSp modSp mod ord">
        <pc:chgData name="Gareth Kiernan" userId="bb23627d-8e4c-4976-9690-da11dc6b6c32" providerId="ADAL" clId="{49DE16F0-27AB-46FB-88B6-042297CCFEF0}" dt="2025-04-28T03:58:52.196" v="33" actId="14100"/>
        <pc:sldMkLst>
          <pc:docMk/>
          <pc:sldMk cId="2496961181" sldId="1195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353479035" sldId="1196"/>
        </pc:sldMkLst>
      </pc:sldChg>
      <pc:sldChg chg="delSp modSp mod">
        <pc:chgData name="Gareth Kiernan" userId="bb23627d-8e4c-4976-9690-da11dc6b6c32" providerId="ADAL" clId="{49DE16F0-27AB-46FB-88B6-042297CCFEF0}" dt="2025-04-28T04:10:20.662" v="256" actId="14100"/>
        <pc:sldMkLst>
          <pc:docMk/>
          <pc:sldMk cId="1627768242" sldId="1197"/>
        </pc:sldMkLst>
      </pc:sldChg>
      <pc:sldChg chg="delSp modSp mod ord">
        <pc:chgData name="Gareth Kiernan" userId="bb23627d-8e4c-4976-9690-da11dc6b6c32" providerId="ADAL" clId="{49DE16F0-27AB-46FB-88B6-042297CCFEF0}" dt="2025-04-28T04:00:36.116" v="89" actId="14100"/>
        <pc:sldMkLst>
          <pc:docMk/>
          <pc:sldMk cId="2868699899" sldId="1198"/>
        </pc:sldMkLst>
      </pc:sldChg>
      <pc:sldChg chg="modSp mod">
        <pc:chgData name="Gareth Kiernan" userId="bb23627d-8e4c-4976-9690-da11dc6b6c32" providerId="ADAL" clId="{49DE16F0-27AB-46FB-88B6-042297CCFEF0}" dt="2025-04-28T04:09:27.300" v="219" actId="20577"/>
        <pc:sldMkLst>
          <pc:docMk/>
          <pc:sldMk cId="3116112232" sldId="1199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3049614919" sldId="1200"/>
        </pc:sldMkLst>
      </pc:sldChg>
      <pc:sldChg chg="modSp mod">
        <pc:chgData name="Gareth Kiernan" userId="bb23627d-8e4c-4976-9690-da11dc6b6c32" providerId="ADAL" clId="{49DE16F0-27AB-46FB-88B6-042297CCFEF0}" dt="2025-04-28T03:59:48.854" v="60" actId="20577"/>
        <pc:sldMkLst>
          <pc:docMk/>
          <pc:sldMk cId="1951425185" sldId="1201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1493990459" sldId="1202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1498254712" sldId="1203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3860673644" sldId="1204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1044952174" sldId="1205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597261314" sldId="1206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1309736497" sldId="1207"/>
        </pc:sldMkLst>
      </pc:sldChg>
      <pc:sldChg chg="add del">
        <pc:chgData name="Gareth Kiernan" userId="bb23627d-8e4c-4976-9690-da11dc6b6c32" providerId="ADAL" clId="{49DE16F0-27AB-46FB-88B6-042297CCFEF0}" dt="2025-04-28T04:18:08.145" v="331" actId="47"/>
        <pc:sldMkLst>
          <pc:docMk/>
          <pc:sldMk cId="89742554" sldId="1208"/>
        </pc:sldMkLst>
      </pc:sldChg>
      <pc:sldChg chg="delSp modSp add mod">
        <pc:chgData name="Gareth Kiernan" userId="bb23627d-8e4c-4976-9690-da11dc6b6c32" providerId="ADAL" clId="{49DE16F0-27AB-46FB-88B6-042297CCFEF0}" dt="2025-04-28T04:01:13.360" v="92" actId="14100"/>
        <pc:sldMkLst>
          <pc:docMk/>
          <pc:sldMk cId="3578888867" sldId="1209"/>
        </pc:sldMkLst>
      </pc:sldChg>
      <pc:sldChg chg="delSp modSp add mod">
        <pc:chgData name="Gareth Kiernan" userId="bb23627d-8e4c-4976-9690-da11dc6b6c32" providerId="ADAL" clId="{49DE16F0-27AB-46FB-88B6-042297CCFEF0}" dt="2025-04-28T04:07:00.855" v="157" actId="14100"/>
        <pc:sldMkLst>
          <pc:docMk/>
          <pc:sldMk cId="1785631951" sldId="1210"/>
        </pc:sldMkLst>
      </pc:sldChg>
      <pc:sldChg chg="delSp modSp add mod">
        <pc:chgData name="Gareth Kiernan" userId="bb23627d-8e4c-4976-9690-da11dc6b6c32" providerId="ADAL" clId="{49DE16F0-27AB-46FB-88B6-042297CCFEF0}" dt="2025-04-28T04:02:22.736" v="110" actId="1036"/>
        <pc:sldMkLst>
          <pc:docMk/>
          <pc:sldMk cId="841259303" sldId="1211"/>
        </pc:sldMkLst>
      </pc:sldChg>
      <pc:sldChg chg="delSp modSp add mod">
        <pc:chgData name="Gareth Kiernan" userId="bb23627d-8e4c-4976-9690-da11dc6b6c32" providerId="ADAL" clId="{49DE16F0-27AB-46FB-88B6-042297CCFEF0}" dt="2025-04-28T04:03:01" v="113" actId="14100"/>
        <pc:sldMkLst>
          <pc:docMk/>
          <pc:sldMk cId="583782302" sldId="1212"/>
        </pc:sldMkLst>
      </pc:sldChg>
      <pc:sldChg chg="delSp modSp add mod ord">
        <pc:chgData name="Gareth Kiernan" userId="bb23627d-8e4c-4976-9690-da11dc6b6c32" providerId="ADAL" clId="{49DE16F0-27AB-46FB-88B6-042297CCFEF0}" dt="2025-04-28T04:07:41.447" v="171" actId="20577"/>
        <pc:sldMkLst>
          <pc:docMk/>
          <pc:sldMk cId="348781686" sldId="1213"/>
        </pc:sldMkLst>
      </pc:sldChg>
      <pc:sldChg chg="delSp modSp add mod">
        <pc:chgData name="Gareth Kiernan" userId="bb23627d-8e4c-4976-9690-da11dc6b6c32" providerId="ADAL" clId="{49DE16F0-27AB-46FB-88B6-042297CCFEF0}" dt="2025-04-28T04:08:08.278" v="185" actId="1036"/>
        <pc:sldMkLst>
          <pc:docMk/>
          <pc:sldMk cId="980841032" sldId="1214"/>
        </pc:sldMkLst>
      </pc:sldChg>
      <pc:sldChg chg="delSp modSp add del mod">
        <pc:chgData name="Gareth Kiernan" userId="bb23627d-8e4c-4976-9690-da11dc6b6c32" providerId="ADAL" clId="{49DE16F0-27AB-46FB-88B6-042297CCFEF0}" dt="2025-04-28T04:08:58.396" v="189" actId="47"/>
        <pc:sldMkLst>
          <pc:docMk/>
          <pc:sldMk cId="758310399" sldId="1215"/>
        </pc:sldMkLst>
      </pc:sldChg>
      <pc:sldChg chg="delSp modSp add mod">
        <pc:chgData name="Gareth Kiernan" userId="bb23627d-8e4c-4976-9690-da11dc6b6c32" providerId="ADAL" clId="{49DE16F0-27AB-46FB-88B6-042297CCFEF0}" dt="2025-04-28T04:10:44.375" v="259" actId="14100"/>
        <pc:sldMkLst>
          <pc:docMk/>
          <pc:sldMk cId="3935202626" sldId="1215"/>
        </pc:sldMkLst>
      </pc:sldChg>
      <pc:sldChg chg="delSp modSp add mod">
        <pc:chgData name="Gareth Kiernan" userId="bb23627d-8e4c-4976-9690-da11dc6b6c32" providerId="ADAL" clId="{49DE16F0-27AB-46FB-88B6-042297CCFEF0}" dt="2025-04-28T04:12:07.399" v="262" actId="14100"/>
        <pc:sldMkLst>
          <pc:docMk/>
          <pc:sldMk cId="1458822971" sldId="1216"/>
        </pc:sldMkLst>
      </pc:sldChg>
      <pc:sldChg chg="modSp add mod ord">
        <pc:chgData name="Gareth Kiernan" userId="bb23627d-8e4c-4976-9690-da11dc6b6c32" providerId="ADAL" clId="{49DE16F0-27AB-46FB-88B6-042297CCFEF0}" dt="2025-04-28T04:13:13.925" v="292" actId="20577"/>
        <pc:sldMkLst>
          <pc:docMk/>
          <pc:sldMk cId="2403677690" sldId="1217"/>
        </pc:sldMkLst>
      </pc:sldChg>
      <pc:sldChg chg="delSp modSp add mod">
        <pc:chgData name="Gareth Kiernan" userId="bb23627d-8e4c-4976-9690-da11dc6b6c32" providerId="ADAL" clId="{49DE16F0-27AB-46FB-88B6-042297CCFEF0}" dt="2025-04-28T04:16:53.862" v="322" actId="14100"/>
        <pc:sldMkLst>
          <pc:docMk/>
          <pc:sldMk cId="3661872195" sldId="1218"/>
        </pc:sldMkLst>
      </pc:sldChg>
      <pc:sldChg chg="delSp modSp add mod">
        <pc:chgData name="Gareth Kiernan" userId="bb23627d-8e4c-4976-9690-da11dc6b6c32" providerId="ADAL" clId="{49DE16F0-27AB-46FB-88B6-042297CCFEF0}" dt="2025-04-28T04:17:11.441" v="325" actId="14100"/>
        <pc:sldMkLst>
          <pc:docMk/>
          <pc:sldMk cId="803200793" sldId="1219"/>
        </pc:sldMkLst>
      </pc:sldChg>
      <pc:sldChg chg="delSp modSp add mod">
        <pc:chgData name="Gareth Kiernan" userId="bb23627d-8e4c-4976-9690-da11dc6b6c32" providerId="ADAL" clId="{49DE16F0-27AB-46FB-88B6-042297CCFEF0}" dt="2025-04-28T04:17:39.523" v="328" actId="14100"/>
        <pc:sldMkLst>
          <pc:docMk/>
          <pc:sldMk cId="1723694737" sldId="1220"/>
        </pc:sldMkLst>
      </pc:sldChg>
    </pc:docChg>
  </pc:docChgLst>
  <pc:docChgLst>
    <pc:chgData name="Brad Olsen" userId="91943348-6710-4375-9c71-4185611d7a2d" providerId="ADAL" clId="{45C1E49F-95E2-497C-9887-56AE2F5BA72A}"/>
    <pc:docChg chg="undo custSel addSld delSld modSld sldOrd">
      <pc:chgData name="Brad Olsen" userId="91943348-6710-4375-9c71-4185611d7a2d" providerId="ADAL" clId="{45C1E49F-95E2-497C-9887-56AE2F5BA72A}" dt="2025-05-11T09:45:35.747" v="293" actId="1076"/>
      <pc:docMkLst>
        <pc:docMk/>
      </pc:docMkLst>
      <pc:sldChg chg="modSp mod">
        <pc:chgData name="Brad Olsen" userId="91943348-6710-4375-9c71-4185611d7a2d" providerId="ADAL" clId="{45C1E49F-95E2-497C-9887-56AE2F5BA72A}" dt="2025-05-11T08:36:19.770" v="113" actId="20577"/>
        <pc:sldMkLst>
          <pc:docMk/>
          <pc:sldMk cId="25791021" sldId="475"/>
        </pc:sldMkLst>
        <pc:spChg chg="mod">
          <ac:chgData name="Brad Olsen" userId="91943348-6710-4375-9c71-4185611d7a2d" providerId="ADAL" clId="{45C1E49F-95E2-497C-9887-56AE2F5BA72A}" dt="2025-05-11T08:36:19.770" v="113" actId="20577"/>
          <ac:spMkLst>
            <pc:docMk/>
            <pc:sldMk cId="25791021" sldId="475"/>
            <ac:spMk id="2" creationId="{C4300AEF-1595-4419-801B-6E36A33BB8CF}"/>
          </ac:spMkLst>
        </pc:spChg>
      </pc:sldChg>
      <pc:sldChg chg="add">
        <pc:chgData name="Brad Olsen" userId="91943348-6710-4375-9c71-4185611d7a2d" providerId="ADAL" clId="{45C1E49F-95E2-497C-9887-56AE2F5BA72A}" dt="2025-05-11T08:32:45.593" v="2"/>
        <pc:sldMkLst>
          <pc:docMk/>
          <pc:sldMk cId="4018448768" sldId="729"/>
        </pc:sldMkLst>
      </pc:sldChg>
      <pc:sldChg chg="del">
        <pc:chgData name="Brad Olsen" userId="91943348-6710-4375-9c71-4185611d7a2d" providerId="ADAL" clId="{45C1E49F-95E2-497C-9887-56AE2F5BA72A}" dt="2025-05-11T08:34:35.494" v="14" actId="47"/>
        <pc:sldMkLst>
          <pc:docMk/>
          <pc:sldMk cId="2913453862" sldId="885"/>
        </pc:sldMkLst>
      </pc:sldChg>
      <pc:sldChg chg="add">
        <pc:chgData name="Brad Olsen" userId="91943348-6710-4375-9c71-4185611d7a2d" providerId="ADAL" clId="{45C1E49F-95E2-497C-9887-56AE2F5BA72A}" dt="2025-05-11T08:32:35.448" v="1"/>
        <pc:sldMkLst>
          <pc:docMk/>
          <pc:sldMk cId="582524080" sldId="967"/>
        </pc:sldMkLst>
      </pc:sldChg>
      <pc:sldChg chg="delSp modSp add mod">
        <pc:chgData name="Brad Olsen" userId="91943348-6710-4375-9c71-4185611d7a2d" providerId="ADAL" clId="{45C1E49F-95E2-497C-9887-56AE2F5BA72A}" dt="2025-05-11T09:24:26.319" v="206" actId="12789"/>
        <pc:sldMkLst>
          <pc:docMk/>
          <pc:sldMk cId="576633984" sldId="1017"/>
        </pc:sldMkLst>
      </pc:sldChg>
      <pc:sldChg chg="del">
        <pc:chgData name="Brad Olsen" userId="91943348-6710-4375-9c71-4185611d7a2d" providerId="ADAL" clId="{45C1E49F-95E2-497C-9887-56AE2F5BA72A}" dt="2025-05-11T08:37:11.282" v="117" actId="47"/>
        <pc:sldMkLst>
          <pc:docMk/>
          <pc:sldMk cId="1988049600" sldId="1025"/>
        </pc:sldMkLst>
      </pc:sldChg>
      <pc:sldChg chg="delSp modSp add mod">
        <pc:chgData name="Brad Olsen" userId="91943348-6710-4375-9c71-4185611d7a2d" providerId="ADAL" clId="{45C1E49F-95E2-497C-9887-56AE2F5BA72A}" dt="2025-05-11T09:23:22.342" v="184" actId="12789"/>
        <pc:sldMkLst>
          <pc:docMk/>
          <pc:sldMk cId="3075814654" sldId="1032"/>
        </pc:sldMkLst>
      </pc:sldChg>
      <pc:sldChg chg="delSp modSp add mod ord">
        <pc:chgData name="Brad Olsen" userId="91943348-6710-4375-9c71-4185611d7a2d" providerId="ADAL" clId="{45C1E49F-95E2-497C-9887-56AE2F5BA72A}" dt="2025-05-11T09:12:53.483" v="163" actId="12789"/>
        <pc:sldMkLst>
          <pc:docMk/>
          <pc:sldMk cId="3584350291" sldId="1033"/>
        </pc:sldMkLst>
      </pc:sldChg>
      <pc:sldChg chg="delSp modSp add mod">
        <pc:chgData name="Brad Olsen" userId="91943348-6710-4375-9c71-4185611d7a2d" providerId="ADAL" clId="{45C1E49F-95E2-497C-9887-56AE2F5BA72A}" dt="2025-05-11T09:25:38.365" v="210" actId="12789"/>
        <pc:sldMkLst>
          <pc:docMk/>
          <pc:sldMk cId="917935390" sldId="1103"/>
        </pc:sldMkLst>
      </pc:sldChg>
      <pc:sldChg chg="add del">
        <pc:chgData name="Brad Olsen" userId="91943348-6710-4375-9c71-4185611d7a2d" providerId="ADAL" clId="{45C1E49F-95E2-497C-9887-56AE2F5BA72A}" dt="2025-05-11T09:40:10.148" v="277" actId="47"/>
        <pc:sldMkLst>
          <pc:docMk/>
          <pc:sldMk cId="2009254889" sldId="1112"/>
        </pc:sldMkLst>
      </pc:sldChg>
      <pc:sldChg chg="add del ord">
        <pc:chgData name="Brad Olsen" userId="91943348-6710-4375-9c71-4185611d7a2d" providerId="ADAL" clId="{45C1E49F-95E2-497C-9887-56AE2F5BA72A}" dt="2025-05-11T09:22:28.147" v="179" actId="2696"/>
        <pc:sldMkLst>
          <pc:docMk/>
          <pc:sldMk cId="3906583081" sldId="1112"/>
        </pc:sldMkLst>
      </pc:sldChg>
      <pc:sldChg chg="del">
        <pc:chgData name="Brad Olsen" userId="91943348-6710-4375-9c71-4185611d7a2d" providerId="ADAL" clId="{45C1E49F-95E2-497C-9887-56AE2F5BA72A}" dt="2025-05-11T08:37:17.373" v="118" actId="47"/>
        <pc:sldMkLst>
          <pc:docMk/>
          <pc:sldMk cId="4203024327" sldId="1123"/>
        </pc:sldMkLst>
      </pc:sldChg>
      <pc:sldChg chg="add del ord">
        <pc:chgData name="Brad Olsen" userId="91943348-6710-4375-9c71-4185611d7a2d" providerId="ADAL" clId="{45C1E49F-95E2-497C-9887-56AE2F5BA72A}" dt="2025-05-11T09:22:23.249" v="178" actId="47"/>
        <pc:sldMkLst>
          <pc:docMk/>
          <pc:sldMk cId="320889008" sldId="1181"/>
        </pc:sldMkLst>
      </pc:sldChg>
      <pc:sldChg chg="add del">
        <pc:chgData name="Brad Olsen" userId="91943348-6710-4375-9c71-4185611d7a2d" providerId="ADAL" clId="{45C1E49F-95E2-497C-9887-56AE2F5BA72A}" dt="2025-05-11T08:34:48.294" v="15" actId="47"/>
        <pc:sldMkLst>
          <pc:docMk/>
          <pc:sldMk cId="2132714325" sldId="1187"/>
        </pc:sldMkLst>
      </pc:sldChg>
      <pc:sldChg chg="add del">
        <pc:chgData name="Brad Olsen" userId="91943348-6710-4375-9c71-4185611d7a2d" providerId="ADAL" clId="{45C1E49F-95E2-497C-9887-56AE2F5BA72A}" dt="2025-05-11T08:34:12.012" v="7" actId="47"/>
        <pc:sldMkLst>
          <pc:docMk/>
          <pc:sldMk cId="2204901788" sldId="1188"/>
        </pc:sldMkLst>
      </pc:sldChg>
      <pc:sldChg chg="delSp modSp mod">
        <pc:chgData name="Brad Olsen" userId="91943348-6710-4375-9c71-4185611d7a2d" providerId="ADAL" clId="{45C1E49F-95E2-497C-9887-56AE2F5BA72A}" dt="2025-05-11T09:21:11.468" v="175" actId="12789"/>
        <pc:sldMkLst>
          <pc:docMk/>
          <pc:sldMk cId="1627768242" sldId="1197"/>
        </pc:sldMkLst>
      </pc:sldChg>
      <pc:sldChg chg="del">
        <pc:chgData name="Brad Olsen" userId="91943348-6710-4375-9c71-4185611d7a2d" providerId="ADAL" clId="{45C1E49F-95E2-497C-9887-56AE2F5BA72A}" dt="2025-05-11T08:34:29.992" v="10" actId="47"/>
        <pc:sldMkLst>
          <pc:docMk/>
          <pc:sldMk cId="1951425185" sldId="1201"/>
        </pc:sldMkLst>
      </pc:sldChg>
      <pc:sldChg chg="del">
        <pc:chgData name="Brad Olsen" userId="91943348-6710-4375-9c71-4185611d7a2d" providerId="ADAL" clId="{45C1E49F-95E2-497C-9887-56AE2F5BA72A}" dt="2025-05-11T08:34:30.406" v="11" actId="47"/>
        <pc:sldMkLst>
          <pc:docMk/>
          <pc:sldMk cId="3578888867" sldId="1209"/>
        </pc:sldMkLst>
      </pc:sldChg>
      <pc:sldChg chg="del">
        <pc:chgData name="Brad Olsen" userId="91943348-6710-4375-9c71-4185611d7a2d" providerId="ADAL" clId="{45C1E49F-95E2-497C-9887-56AE2F5BA72A}" dt="2025-05-11T08:34:31.345" v="12" actId="47"/>
        <pc:sldMkLst>
          <pc:docMk/>
          <pc:sldMk cId="1785631951" sldId="1210"/>
        </pc:sldMkLst>
      </pc:sldChg>
      <pc:sldChg chg="del">
        <pc:chgData name="Brad Olsen" userId="91943348-6710-4375-9c71-4185611d7a2d" providerId="ADAL" clId="{45C1E49F-95E2-497C-9887-56AE2F5BA72A}" dt="2025-05-11T08:34:32.327" v="13" actId="47"/>
        <pc:sldMkLst>
          <pc:docMk/>
          <pc:sldMk cId="583782302" sldId="1212"/>
        </pc:sldMkLst>
      </pc:sldChg>
      <pc:sldChg chg="delSp modSp mod">
        <pc:chgData name="Brad Olsen" userId="91943348-6710-4375-9c71-4185611d7a2d" providerId="ADAL" clId="{45C1E49F-95E2-497C-9887-56AE2F5BA72A}" dt="2025-05-11T09:01:31.635" v="131" actId="12789"/>
        <pc:sldMkLst>
          <pc:docMk/>
          <pc:sldMk cId="348781686" sldId="1213"/>
        </pc:sldMkLst>
      </pc:sldChg>
      <pc:sldChg chg="delSp modSp mod">
        <pc:chgData name="Brad Olsen" userId="91943348-6710-4375-9c71-4185611d7a2d" providerId="ADAL" clId="{45C1E49F-95E2-497C-9887-56AE2F5BA72A}" dt="2025-05-11T09:20:54.394" v="171" actId="12789"/>
        <pc:sldMkLst>
          <pc:docMk/>
          <pc:sldMk cId="3935202626" sldId="1215"/>
        </pc:sldMkLst>
      </pc:sldChg>
      <pc:sldChg chg="delSp modSp mod">
        <pc:chgData name="Brad Olsen" userId="91943348-6710-4375-9c71-4185611d7a2d" providerId="ADAL" clId="{45C1E49F-95E2-497C-9887-56AE2F5BA72A}" dt="2025-05-11T09:19:57.939" v="167" actId="12789"/>
        <pc:sldMkLst>
          <pc:docMk/>
          <pc:sldMk cId="3549960925" sldId="1216"/>
        </pc:sldMkLst>
      </pc:sldChg>
      <pc:sldChg chg="del">
        <pc:chgData name="Brad Olsen" userId="91943348-6710-4375-9c71-4185611d7a2d" providerId="ADAL" clId="{45C1E49F-95E2-497C-9887-56AE2F5BA72A}" dt="2025-05-11T08:33:02.169" v="4" actId="47"/>
        <pc:sldMkLst>
          <pc:docMk/>
          <pc:sldMk cId="803200793" sldId="1219"/>
        </pc:sldMkLst>
      </pc:sldChg>
      <pc:sldChg chg="delSp modSp mod">
        <pc:chgData name="Brad Olsen" userId="91943348-6710-4375-9c71-4185611d7a2d" providerId="ADAL" clId="{45C1E49F-95E2-497C-9887-56AE2F5BA72A}" dt="2025-05-11T09:01:10.576" v="127" actId="12789"/>
        <pc:sldMkLst>
          <pc:docMk/>
          <pc:sldMk cId="1576188946" sldId="1221"/>
        </pc:sldMkLst>
      </pc:sldChg>
      <pc:sldChg chg="delSp modSp add mod ord">
        <pc:chgData name="Brad Olsen" userId="91943348-6710-4375-9c71-4185611d7a2d" providerId="ADAL" clId="{45C1E49F-95E2-497C-9887-56AE2F5BA72A}" dt="2025-05-11T09:34:04.274" v="257" actId="12789"/>
        <pc:sldMkLst>
          <pc:docMk/>
          <pc:sldMk cId="1684976455" sldId="1233"/>
        </pc:sldMkLst>
      </pc:sldChg>
      <pc:sldChg chg="delSp modSp add mod">
        <pc:chgData name="Brad Olsen" userId="91943348-6710-4375-9c71-4185611d7a2d" providerId="ADAL" clId="{45C1E49F-95E2-497C-9887-56AE2F5BA72A}" dt="2025-05-11T09:45:35.747" v="293" actId="1076"/>
        <pc:sldMkLst>
          <pc:docMk/>
          <pc:sldMk cId="411165604" sldId="1245"/>
        </pc:sldMkLst>
      </pc:sldChg>
      <pc:sldChg chg="ord">
        <pc:chgData name="Brad Olsen" userId="91943348-6710-4375-9c71-4185611d7a2d" providerId="ADAL" clId="{45C1E49F-95E2-497C-9887-56AE2F5BA72A}" dt="2025-05-11T08:37:27.703" v="120"/>
        <pc:sldMkLst>
          <pc:docMk/>
          <pc:sldMk cId="209735141" sldId="1254"/>
        </pc:sldMkLst>
      </pc:sldChg>
      <pc:sldChg chg="add del">
        <pc:chgData name="Brad Olsen" userId="91943348-6710-4375-9c71-4185611d7a2d" providerId="ADAL" clId="{45C1E49F-95E2-497C-9887-56AE2F5BA72A}" dt="2025-05-11T08:33:31.041" v="6" actId="47"/>
        <pc:sldMkLst>
          <pc:docMk/>
          <pc:sldMk cId="2515593980" sldId="1285"/>
        </pc:sldMkLst>
      </pc:sldChg>
      <pc:sldChg chg="add del">
        <pc:chgData name="Brad Olsen" userId="91943348-6710-4375-9c71-4185611d7a2d" providerId="ADAL" clId="{45C1E49F-95E2-497C-9887-56AE2F5BA72A}" dt="2025-05-11T08:33:31.041" v="6" actId="47"/>
        <pc:sldMkLst>
          <pc:docMk/>
          <pc:sldMk cId="1377749655" sldId="1286"/>
        </pc:sldMkLst>
      </pc:sldChg>
      <pc:sldChg chg="add del">
        <pc:chgData name="Brad Olsen" userId="91943348-6710-4375-9c71-4185611d7a2d" providerId="ADAL" clId="{45C1E49F-95E2-497C-9887-56AE2F5BA72A}" dt="2025-05-11T08:33:31.041" v="6" actId="47"/>
        <pc:sldMkLst>
          <pc:docMk/>
          <pc:sldMk cId="3057074513" sldId="1287"/>
        </pc:sldMkLst>
      </pc:sldChg>
      <pc:sldChg chg="add del">
        <pc:chgData name="Brad Olsen" userId="91943348-6710-4375-9c71-4185611d7a2d" providerId="ADAL" clId="{45C1E49F-95E2-497C-9887-56AE2F5BA72A}" dt="2025-05-11T08:33:31.041" v="6" actId="47"/>
        <pc:sldMkLst>
          <pc:docMk/>
          <pc:sldMk cId="750258588" sldId="1288"/>
        </pc:sldMkLst>
      </pc:sldChg>
      <pc:sldChg chg="del ord">
        <pc:chgData name="Brad Olsen" userId="91943348-6710-4375-9c71-4185611d7a2d" providerId="ADAL" clId="{45C1E49F-95E2-497C-9887-56AE2F5BA72A}" dt="2025-05-11T08:37:09.393" v="116" actId="47"/>
        <pc:sldMkLst>
          <pc:docMk/>
          <pc:sldMk cId="3195201416" sldId="1291"/>
        </pc:sldMkLst>
      </pc:sldChg>
      <pc:sldChg chg="add del">
        <pc:chgData name="Brad Olsen" userId="91943348-6710-4375-9c71-4185611d7a2d" providerId="ADAL" clId="{45C1E49F-95E2-497C-9887-56AE2F5BA72A}" dt="2025-05-11T08:34:12.831" v="8" actId="47"/>
        <pc:sldMkLst>
          <pc:docMk/>
          <pc:sldMk cId="3610393874" sldId="1306"/>
        </pc:sldMkLst>
      </pc:sldChg>
      <pc:sldChg chg="add del">
        <pc:chgData name="Brad Olsen" userId="91943348-6710-4375-9c71-4185611d7a2d" providerId="ADAL" clId="{45C1E49F-95E2-497C-9887-56AE2F5BA72A}" dt="2025-05-11T08:33:31.041" v="6" actId="47"/>
        <pc:sldMkLst>
          <pc:docMk/>
          <pc:sldMk cId="1439575526" sldId="1307"/>
        </pc:sldMkLst>
      </pc:sldChg>
      <pc:sldChg chg="delSp modSp add mod">
        <pc:chgData name="Brad Olsen" userId="91943348-6710-4375-9c71-4185611d7a2d" providerId="ADAL" clId="{45C1E49F-95E2-497C-9887-56AE2F5BA72A}" dt="2025-05-11T09:43:11.991" v="282" actId="12789"/>
        <pc:sldMkLst>
          <pc:docMk/>
          <pc:sldMk cId="3971514704" sldId="1308"/>
        </pc:sldMkLst>
      </pc:sldChg>
      <pc:sldChg chg="addSp delSp modSp add mod">
        <pc:chgData name="Brad Olsen" userId="91943348-6710-4375-9c71-4185611d7a2d" providerId="ADAL" clId="{45C1E49F-95E2-497C-9887-56AE2F5BA72A}" dt="2025-05-11T09:04:12.453" v="141" actId="12789"/>
        <pc:sldMkLst>
          <pc:docMk/>
          <pc:sldMk cId="1085651040" sldId="1309"/>
        </pc:sldMkLst>
      </pc:sldChg>
      <pc:sldChg chg="add del">
        <pc:chgData name="Brad Olsen" userId="91943348-6710-4375-9c71-4185611d7a2d" providerId="ADAL" clId="{45C1E49F-95E2-497C-9887-56AE2F5BA72A}" dt="2025-05-11T08:34:53.901" v="18" actId="47"/>
        <pc:sldMkLst>
          <pc:docMk/>
          <pc:sldMk cId="2318376884" sldId="1310"/>
        </pc:sldMkLst>
      </pc:sldChg>
      <pc:sldChg chg="delSp modSp add mod">
        <pc:chgData name="Brad Olsen" userId="91943348-6710-4375-9c71-4185611d7a2d" providerId="ADAL" clId="{45C1E49F-95E2-497C-9887-56AE2F5BA72A}" dt="2025-05-11T09:05:14.608" v="145" actId="12789"/>
        <pc:sldMkLst>
          <pc:docMk/>
          <pc:sldMk cId="183661014" sldId="1311"/>
        </pc:sldMkLst>
      </pc:sldChg>
      <pc:sldChg chg="del">
        <pc:chgData name="Brad Olsen" userId="91943348-6710-4375-9c71-4185611d7a2d" providerId="ADAL" clId="{45C1E49F-95E2-497C-9887-56AE2F5BA72A}" dt="2025-05-11T08:37:17.373" v="118" actId="47"/>
        <pc:sldMkLst>
          <pc:docMk/>
          <pc:sldMk cId="3992326602" sldId="1315"/>
        </pc:sldMkLst>
      </pc:sldChg>
      <pc:sldChg chg="del">
        <pc:chgData name="Brad Olsen" userId="91943348-6710-4375-9c71-4185611d7a2d" providerId="ADAL" clId="{45C1E49F-95E2-497C-9887-56AE2F5BA72A}" dt="2025-05-11T08:33:09.161" v="5" actId="47"/>
        <pc:sldMkLst>
          <pc:docMk/>
          <pc:sldMk cId="3592018703" sldId="1328"/>
        </pc:sldMkLst>
      </pc:sldChg>
      <pc:sldChg chg="delSp modSp mod">
        <pc:chgData name="Brad Olsen" userId="91943348-6710-4375-9c71-4185611d7a2d" providerId="ADAL" clId="{45C1E49F-95E2-497C-9887-56AE2F5BA72A}" dt="2025-05-11T09:02:36.973" v="135" actId="12789"/>
        <pc:sldMkLst>
          <pc:docMk/>
          <pc:sldMk cId="1547115703" sldId="1329"/>
        </pc:sldMkLst>
      </pc:sldChg>
      <pc:sldChg chg="del">
        <pc:chgData name="Brad Olsen" userId="91943348-6710-4375-9c71-4185611d7a2d" providerId="ADAL" clId="{45C1E49F-95E2-497C-9887-56AE2F5BA72A}" dt="2025-05-11T08:37:17.373" v="118" actId="47"/>
        <pc:sldMkLst>
          <pc:docMk/>
          <pc:sldMk cId="47853241" sldId="1334"/>
        </pc:sldMkLst>
      </pc:sldChg>
      <pc:sldChg chg="del">
        <pc:chgData name="Brad Olsen" userId="91943348-6710-4375-9c71-4185611d7a2d" providerId="ADAL" clId="{45C1E49F-95E2-497C-9887-56AE2F5BA72A}" dt="2025-05-11T08:37:17.373" v="118" actId="47"/>
        <pc:sldMkLst>
          <pc:docMk/>
          <pc:sldMk cId="568251902" sldId="1335"/>
        </pc:sldMkLst>
      </pc:sldChg>
      <pc:sldChg chg="del">
        <pc:chgData name="Brad Olsen" userId="91943348-6710-4375-9c71-4185611d7a2d" providerId="ADAL" clId="{45C1E49F-95E2-497C-9887-56AE2F5BA72A}" dt="2025-05-11T08:32:58.961" v="3" actId="47"/>
        <pc:sldMkLst>
          <pc:docMk/>
          <pc:sldMk cId="960335929" sldId="1339"/>
        </pc:sldMkLst>
      </pc:sldChg>
      <pc:sldChg chg="add del">
        <pc:chgData name="Brad Olsen" userId="91943348-6710-4375-9c71-4185611d7a2d" providerId="ADAL" clId="{45C1E49F-95E2-497C-9887-56AE2F5BA72A}" dt="2025-05-11T08:37:30.923" v="121" actId="47"/>
        <pc:sldMkLst>
          <pc:docMk/>
          <pc:sldMk cId="2160504032" sldId="1340"/>
        </pc:sldMkLst>
      </pc:sldChg>
      <pc:sldChg chg="delSp modSp add mod">
        <pc:chgData name="Brad Olsen" userId="91943348-6710-4375-9c71-4185611d7a2d" providerId="ADAL" clId="{45C1E49F-95E2-497C-9887-56AE2F5BA72A}" dt="2025-05-11T09:35:05.925" v="261" actId="12789"/>
        <pc:sldMkLst>
          <pc:docMk/>
          <pc:sldMk cId="1370391962" sldId="1341"/>
        </pc:sldMkLst>
      </pc:sldChg>
      <pc:sldChg chg="add del">
        <pc:chgData name="Brad Olsen" userId="91943348-6710-4375-9c71-4185611d7a2d" providerId="ADAL" clId="{45C1E49F-95E2-497C-9887-56AE2F5BA72A}" dt="2025-05-11T08:34:16.097" v="9" actId="47"/>
        <pc:sldMkLst>
          <pc:docMk/>
          <pc:sldMk cId="4084928117" sldId="1342"/>
        </pc:sldMkLst>
      </pc:sldChg>
      <pc:sldChg chg="delSp modSp add mod">
        <pc:chgData name="Brad Olsen" userId="91943348-6710-4375-9c71-4185611d7a2d" providerId="ADAL" clId="{45C1E49F-95E2-497C-9887-56AE2F5BA72A}" dt="2025-05-11T09:39:59.840" v="276" actId="12788"/>
        <pc:sldMkLst>
          <pc:docMk/>
          <pc:sldMk cId="1663447790" sldId="1343"/>
        </pc:sldMkLst>
      </pc:sldChg>
      <pc:sldChg chg="add del ord">
        <pc:chgData name="Brad Olsen" userId="91943348-6710-4375-9c71-4185611d7a2d" providerId="ADAL" clId="{45C1E49F-95E2-497C-9887-56AE2F5BA72A}" dt="2025-05-11T09:22:28.147" v="179" actId="2696"/>
        <pc:sldMkLst>
          <pc:docMk/>
          <pc:sldMk cId="3671383941" sldId="1343"/>
        </pc:sldMkLst>
      </pc:sldChg>
      <pc:sldChg chg="add del">
        <pc:chgData name="Brad Olsen" userId="91943348-6710-4375-9c71-4185611d7a2d" providerId="ADAL" clId="{45C1E49F-95E2-497C-9887-56AE2F5BA72A}" dt="2025-05-11T08:33:31.041" v="6" actId="47"/>
        <pc:sldMkLst>
          <pc:docMk/>
          <pc:sldMk cId="384889557" sldId="1344"/>
        </pc:sldMkLst>
      </pc:sldChg>
      <pc:sldChg chg="addSp delSp modSp add mod">
        <pc:chgData name="Brad Olsen" userId="91943348-6710-4375-9c71-4185611d7a2d" providerId="ADAL" clId="{45C1E49F-95E2-497C-9887-56AE2F5BA72A}" dt="2025-05-11T09:29:23.777" v="245" actId="12789"/>
        <pc:sldMkLst>
          <pc:docMk/>
          <pc:sldMk cId="3247625666" sldId="1344"/>
        </pc:sldMkLst>
      </pc:sldChg>
      <pc:sldChg chg="new del">
        <pc:chgData name="Brad Olsen" userId="91943348-6710-4375-9c71-4185611d7a2d" providerId="ADAL" clId="{45C1E49F-95E2-497C-9887-56AE2F5BA72A}" dt="2025-05-11T08:37:58.315" v="123" actId="680"/>
        <pc:sldMkLst>
          <pc:docMk/>
          <pc:sldMk cId="3374191710" sldId="1344"/>
        </pc:sldMkLst>
      </pc:sldChg>
      <pc:sldChg chg="delSp modSp add mod">
        <pc:chgData name="Brad Olsen" userId="91943348-6710-4375-9c71-4185611d7a2d" providerId="ADAL" clId="{45C1E49F-95E2-497C-9887-56AE2F5BA72A}" dt="2025-05-11T09:27:12.180" v="241" actId="12789"/>
        <pc:sldMkLst>
          <pc:docMk/>
          <pc:sldMk cId="233386965" sldId="1345"/>
        </pc:sldMkLst>
      </pc:sldChg>
      <pc:sldChg chg="delSp modSp add mod">
        <pc:chgData name="Brad Olsen" userId="91943348-6710-4375-9c71-4185611d7a2d" providerId="ADAL" clId="{45C1E49F-95E2-497C-9887-56AE2F5BA72A}" dt="2025-05-11T09:30:31.932" v="253" actId="12789"/>
        <pc:sldMkLst>
          <pc:docMk/>
          <pc:sldMk cId="3039839700" sldId="1346"/>
        </pc:sldMkLst>
      </pc:sldChg>
    </pc:docChg>
  </pc:docChgLst>
  <pc:docChgLst>
    <pc:chgData name="Gareth Kiernan" userId="bb23627d-8e4c-4976-9690-da11dc6b6c32" providerId="ADAL" clId="{5391375F-0456-490E-99AD-72A27C372E0F}"/>
    <pc:docChg chg="custSel addSld modSld modNotesMaster modHandout">
      <pc:chgData name="Gareth Kiernan" userId="bb23627d-8e4c-4976-9690-da11dc6b6c32" providerId="ADAL" clId="{5391375F-0456-490E-99AD-72A27C372E0F}" dt="2025-04-29T21:38:20.796" v="22" actId="14100"/>
      <pc:docMkLst>
        <pc:docMk/>
      </pc:docMkLst>
      <pc:sldChg chg="modNotes">
        <pc:chgData name="Gareth Kiernan" userId="bb23627d-8e4c-4976-9690-da11dc6b6c32" providerId="ADAL" clId="{5391375F-0456-490E-99AD-72A27C372E0F}" dt="2025-04-29T20:59:15.391" v="11"/>
        <pc:sldMkLst>
          <pc:docMk/>
          <pc:sldMk cId="2913453862" sldId="885"/>
        </pc:sldMkLst>
      </pc:sldChg>
      <pc:sldChg chg="addSp delSp modSp mod">
        <pc:chgData name="Gareth Kiernan" userId="bb23627d-8e4c-4976-9690-da11dc6b6c32" providerId="ADAL" clId="{5391375F-0456-490E-99AD-72A27C372E0F}" dt="2025-04-28T23:21:23.265" v="9" actId="1076"/>
        <pc:sldMkLst>
          <pc:docMk/>
          <pc:sldMk cId="2496961181" sldId="1195"/>
        </pc:sldMkLst>
      </pc:sldChg>
      <pc:sldChg chg="delSp modSp mod">
        <pc:chgData name="Gareth Kiernan" userId="bb23627d-8e4c-4976-9690-da11dc6b6c32" providerId="ADAL" clId="{5391375F-0456-490E-99AD-72A27C372E0F}" dt="2025-04-29T21:20:15.156" v="15" actId="14100"/>
        <pc:sldMkLst>
          <pc:docMk/>
          <pc:sldMk cId="2868699899" sldId="1198"/>
        </pc:sldMkLst>
      </pc:sldChg>
      <pc:sldChg chg="modNotes">
        <pc:chgData name="Gareth Kiernan" userId="bb23627d-8e4c-4976-9690-da11dc6b6c32" providerId="ADAL" clId="{5391375F-0456-490E-99AD-72A27C372E0F}" dt="2025-04-29T20:59:15.391" v="11"/>
        <pc:sldMkLst>
          <pc:docMk/>
          <pc:sldMk cId="3116112232" sldId="1199"/>
        </pc:sldMkLst>
      </pc:sldChg>
      <pc:sldChg chg="modNotes">
        <pc:chgData name="Gareth Kiernan" userId="bb23627d-8e4c-4976-9690-da11dc6b6c32" providerId="ADAL" clId="{5391375F-0456-490E-99AD-72A27C372E0F}" dt="2025-04-29T20:59:15.391" v="11"/>
        <pc:sldMkLst>
          <pc:docMk/>
          <pc:sldMk cId="1951425185" sldId="1201"/>
        </pc:sldMkLst>
      </pc:sldChg>
      <pc:sldChg chg="delSp modSp mod">
        <pc:chgData name="Gareth Kiernan" userId="bb23627d-8e4c-4976-9690-da11dc6b6c32" providerId="ADAL" clId="{5391375F-0456-490E-99AD-72A27C372E0F}" dt="2025-04-29T21:19:01.002" v="13" actId="14100"/>
        <pc:sldMkLst>
          <pc:docMk/>
          <pc:sldMk cId="1785631951" sldId="1210"/>
        </pc:sldMkLst>
      </pc:sldChg>
      <pc:sldChg chg="delSp modSp mod">
        <pc:chgData name="Gareth Kiernan" userId="bb23627d-8e4c-4976-9690-da11dc6b6c32" providerId="ADAL" clId="{5391375F-0456-490E-99AD-72A27C372E0F}" dt="2025-04-29T21:21:25.949" v="17" actId="14100"/>
        <pc:sldMkLst>
          <pc:docMk/>
          <pc:sldMk cId="583782302" sldId="1212"/>
        </pc:sldMkLst>
      </pc:sldChg>
      <pc:sldChg chg="delSp modSp mod">
        <pc:chgData name="Gareth Kiernan" userId="bb23627d-8e4c-4976-9690-da11dc6b6c32" providerId="ADAL" clId="{5391375F-0456-490E-99AD-72A27C372E0F}" dt="2025-04-29T21:34:13.924" v="19" actId="14100"/>
        <pc:sldMkLst>
          <pc:docMk/>
          <pc:sldMk cId="348781686" sldId="1213"/>
        </pc:sldMkLst>
      </pc:sldChg>
      <pc:sldChg chg="modNotes">
        <pc:chgData name="Gareth Kiernan" userId="bb23627d-8e4c-4976-9690-da11dc6b6c32" providerId="ADAL" clId="{5391375F-0456-490E-99AD-72A27C372E0F}" dt="2025-04-29T20:59:15.391" v="11"/>
        <pc:sldMkLst>
          <pc:docMk/>
          <pc:sldMk cId="2403677690" sldId="1217"/>
        </pc:sldMkLst>
      </pc:sldChg>
      <pc:sldChg chg="add">
        <pc:chgData name="Gareth Kiernan" userId="bb23627d-8e4c-4976-9690-da11dc6b6c32" providerId="ADAL" clId="{5391375F-0456-490E-99AD-72A27C372E0F}" dt="2025-04-28T23:20:04.191" v="0" actId="2890"/>
        <pc:sldMkLst>
          <pc:docMk/>
          <pc:sldMk cId="1576188946" sldId="1221"/>
        </pc:sldMkLst>
      </pc:sldChg>
      <pc:sldChg chg="delSp modSp add mod">
        <pc:chgData name="Gareth Kiernan" userId="bb23627d-8e4c-4976-9690-da11dc6b6c32" providerId="ADAL" clId="{5391375F-0456-490E-99AD-72A27C372E0F}" dt="2025-04-29T21:38:20.796" v="22" actId="14100"/>
        <pc:sldMkLst>
          <pc:docMk/>
          <pc:sldMk cId="305845674" sldId="1222"/>
        </pc:sldMkLst>
      </pc:sldChg>
    </pc:docChg>
  </pc:docChgLst>
  <pc:docChgLst>
    <pc:chgData name="Nick Brunsdon" userId="cdc11566-55ab-4be0-8236-68a5b76f9fb7" providerId="ADAL" clId="{D579DFDA-FE79-458B-9298-0C02282A3E48}"/>
    <pc:docChg chg="undo custSel addSld delSld modSld sldOrd">
      <pc:chgData name="Nick Brunsdon" userId="cdc11566-55ab-4be0-8236-68a5b76f9fb7" providerId="ADAL" clId="{D579DFDA-FE79-458B-9298-0C02282A3E48}" dt="2025-05-11T21:07:58.951" v="66" actId="14100"/>
      <pc:docMkLst>
        <pc:docMk/>
      </pc:docMkLst>
      <pc:sldChg chg="add del">
        <pc:chgData name="Nick Brunsdon" userId="cdc11566-55ab-4be0-8236-68a5b76f9fb7" providerId="ADAL" clId="{D579DFDA-FE79-458B-9298-0C02282A3E48}" dt="2025-05-11T17:27:09.038" v="63"/>
        <pc:sldMkLst>
          <pc:docMk/>
          <pc:sldMk cId="2605997781" sldId="689"/>
        </pc:sldMkLst>
      </pc:sldChg>
      <pc:sldChg chg="ord">
        <pc:chgData name="Nick Brunsdon" userId="cdc11566-55ab-4be0-8236-68a5b76f9fb7" providerId="ADAL" clId="{D579DFDA-FE79-458B-9298-0C02282A3E48}" dt="2025-05-11T17:27:02.338" v="61" actId="20578"/>
        <pc:sldMkLst>
          <pc:docMk/>
          <pc:sldMk cId="2041720512" sldId="1338"/>
        </pc:sldMkLst>
      </pc:sldChg>
      <pc:sldChg chg="modNotesTx">
        <pc:chgData name="Nick Brunsdon" userId="cdc11566-55ab-4be0-8236-68a5b76f9fb7" providerId="ADAL" clId="{D579DFDA-FE79-458B-9298-0C02282A3E48}" dt="2025-05-11T17:25:36.631" v="57" actId="20577"/>
        <pc:sldMkLst>
          <pc:docMk/>
          <pc:sldMk cId="233386965" sldId="1345"/>
        </pc:sldMkLst>
      </pc:sldChg>
      <pc:sldChg chg="delSp modSp mod modNotesTx">
        <pc:chgData name="Nick Brunsdon" userId="cdc11566-55ab-4be0-8236-68a5b76f9fb7" providerId="ADAL" clId="{D579DFDA-FE79-458B-9298-0C02282A3E48}" dt="2025-05-11T21:07:58.951" v="66" actId="14100"/>
        <pc:sldMkLst>
          <pc:docMk/>
          <pc:sldMk cId="3039839700" sldId="134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183" cy="50267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0799" y="1"/>
            <a:ext cx="2984183" cy="50267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6E5C0719-993D-42E1-80ED-8F01056F36C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183" cy="50267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0799" y="9516039"/>
            <a:ext cx="2984183" cy="50267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183" cy="50267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799" y="1"/>
            <a:ext cx="2984183" cy="50267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21D3BC9C-6C58-464F-B94E-FD73C5FB016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8" y="4821505"/>
            <a:ext cx="5509260" cy="3944869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183" cy="50267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799" y="9516039"/>
            <a:ext cx="2984183" cy="50267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20" indent="-18112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FD578-3C0D-476F-C1F4-BEA1A8CB37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C61BE1-DED9-50C0-C062-1300DBFC6F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82F798-BB40-FFE7-9ECB-B26A19174F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3D8DE-AF5F-A11C-A623-4D5F4CC870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90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FC344-8D8B-5776-2DC4-01BDC103A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03E0D0-0629-794E-D2DE-08C0E65566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13D966-2371-17D1-C691-D996E16761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B0D29-D178-DFB9-9D44-A9ADD399FD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75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C2DE7-635F-B1CF-B261-F0294EB30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73F364-AA9D-2C2E-963D-05A854933F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33425" y="1247775"/>
            <a:ext cx="5980113" cy="336391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1EB8AB-F218-3169-D6C6-C85AAB3BCC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A4E48-CE4A-7AC1-9E5B-F4CDE4FC6E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0424">
              <a:defRPr/>
            </a:pPr>
            <a:fld id="{BE60DC36-8EFA-4378-9855-E019C55AC47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0424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3811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16E34-2898-2A6B-D6CA-825E9B3C7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E10E3B-AD10-38B9-A4CE-877371EA2C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7A7EC4-5B68-9983-C34A-19F0C6229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CB400-99AA-5847-C85A-1C93281606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43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169EB-9F84-1EC5-67BF-37E898162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CDFD4B-D526-BAAB-088F-40F86A5ACC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7E1C0A-A67E-DA1B-74B8-859781AFF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8E974-204B-947D-C226-CF085A2C7E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16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BFB95-1430-431F-A54B-882F0B3C6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AC12D0-EDF1-02D0-5A22-F53A609E7E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8514A8-0D75-394B-CB3A-C76DC4624D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C05FE-CA81-EAA7-F95F-A637D568A3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74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7828F-4EE7-5EAC-8D31-4D5148E05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BE10A3-0061-2F0C-DE3D-FFE2363DB1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64B75C-2627-6A43-0A49-F6DF8AE50F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2D63D-AC93-A620-1808-8654C95C8E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76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B7DD2-1FC2-E6B5-5A52-3E4DFD164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A11C51-E071-AFCF-9CC8-F2CC41924D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543050" y="1762125"/>
            <a:ext cx="8456613" cy="475773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CB3712-263D-72BA-A3D6-9BC469CE20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2BDBD-5CE7-9BA5-2ED6-E7967A27C5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82900">
              <a:defRPr/>
            </a:pPr>
            <a:fld id="{BE60DC36-8EFA-4378-9855-E019C55AC47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82900">
                <a:defRPr/>
              </a:pPr>
              <a:t>17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1340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73398-591B-39C2-385A-144104020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98A602-C7E9-72BF-432C-F7C22A2EED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ECE273-F051-B0FC-80FE-0CB7240F15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41356-3A96-4466-0CBA-BC8CAA3DC9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76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21310-DFBE-E3A3-3DEE-FA56CEFC0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A1DBB7-CDA5-A4F6-0CA5-D4BCF1A5BA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44A2E2-0F0B-56B4-D8B7-D7FA1CF6AC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96E0F-2DAA-DC0C-83E2-2500DA7FDA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1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14F72-A1CD-94D9-6302-185B5FA3E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3E79EE-B406-2EA9-CB96-CA2E707CDA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B63D2B-1D4A-7023-7AD3-AAC53C2BF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C08CF-165D-D3ED-929D-9C9FE0117F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50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5D976-55BC-12C4-0EF7-30A1C2FF9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A0D939-6001-5AF6-966C-15AB442000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11BDF5-A1FC-FA04-0C11-2CE8F282D9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601CC-ACEE-0135-6B5E-DD1007BAE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636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95B28-C01B-2AD1-9F32-1CEBABB5E9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86BD69-EB0F-76C2-6B2D-8BFB74FBE1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543050" y="1762125"/>
            <a:ext cx="8456613" cy="475773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F618DA-3D4E-8704-45D3-FAE4B2C827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7E06E-3A72-94D9-5258-15545838A4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82900">
              <a:defRPr/>
            </a:pPr>
            <a:fld id="{BE60DC36-8EFA-4378-9855-E019C55AC47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82900">
                <a:defRPr/>
              </a:pPr>
              <a:t>21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790148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97A4DC-3F18-9A55-43EC-E90B08540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479896-AD1E-96C7-E5EA-49AE2BD845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D6CA0C-E283-32E5-83F7-147E6F47D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41E8B-202E-101A-1835-E0C85757D3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789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07F9A-A456-8411-0319-E63700B9D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12FCCD-9251-A43F-9F39-B063ABFF7A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7DF50A-A16C-D3E4-CBD3-9E641F9507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4110C-33EC-AAD1-B11E-B4ED112AD1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3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00606-CB62-474E-391B-79776C2B1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FCBE8A-2BE5-3ED8-CE84-D0E73EA0F2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9A8A25-90F5-D3E7-5340-82BF9EF449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3EA36-8A51-FE55-7EDF-88A648D045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9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CC769-0354-4B27-998F-7A9ABBC82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A97FEF-6946-1590-3323-DAF172C1B8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0150" y="1689100"/>
            <a:ext cx="8105775" cy="45593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C51D97-BC5C-6CF2-D235-ACF6AA9805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F922B4-3668-F935-1882-1CD0C364BD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82900">
              <a:defRPr/>
            </a:pPr>
            <a:fld id="{BE60DC36-8EFA-4378-9855-E019C55AC47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82900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7389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EBC11-C5EE-F68E-3E7F-1C5CC27C3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9F82E9-89DA-1ED6-806E-6EA1B15D89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240F67-FF9A-6764-3E73-E9E5721DB4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9FFC7-34C8-95C5-5CF6-B70D3627CB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4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852CE-8C57-6B61-46DC-852BFFEFF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EF31FA-899B-B2E4-E14D-751615D98D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543982-1BA7-2627-9351-875F8DD150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A735F-6326-6019-2CF5-B49ADC1AF8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99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488DC4-9E59-73FC-3EE1-1C6DD446B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25A128-99DF-D500-C91E-88B7D756B1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72ED90-9DC5-F6B2-1079-9EDEE82F1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6B6B57-D63B-5930-2FB0-9DD010F5EA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75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5B84A-3511-C31B-3DF5-203270626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E70B11-C002-731C-AE77-BCCB1DBEDB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543050" y="1762125"/>
            <a:ext cx="8456613" cy="475773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C77120-6A00-3BE5-242D-5401DCD11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BEFBE-6D72-3017-4131-8ACD31F69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82900">
              <a:defRPr/>
            </a:pPr>
            <a:fld id="{BE60DC36-8EFA-4378-9855-E019C55AC47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82900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7604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B98BB-EDC4-367C-686C-CAB5E5198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6C69C2-1AF6-8F06-8324-5B5F6C1E4A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5753A4-2AAA-8266-1584-44A49D5E56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B1EA5-312B-9270-0950-2E7546471F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2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8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38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67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09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93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62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62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2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54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6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27153F-F773-C4CB-954C-4E73466AEA0D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4" y="1730714"/>
            <a:ext cx="11906250" cy="4493538"/>
          </a:xfrm>
        </p:spPr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Economic recovery undermined by broader uncertainty</a:t>
            </a:r>
            <a:br>
              <a:rPr lang="en-US" sz="40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40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Quarry NZ Conference 2025</a:t>
            </a:r>
            <a:br>
              <a:rPr lang="en-NZ" sz="40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40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5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500" dirty="0">
                <a:solidFill>
                  <a:srgbClr val="00335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br>
              <a:rPr lang="en-US" sz="4000" dirty="0">
                <a:solidFill>
                  <a:srgbClr val="FF66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Brad Olsen (Chief Executive and Principal Economist)</a:t>
            </a:r>
            <a:b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 July 2025</a:t>
            </a: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6C57D4-8A80-4031-A7E8-9D0533290F87}"/>
              </a:ext>
            </a:extLst>
          </p:cNvPr>
          <p:cNvSpPr/>
          <p:nvPr/>
        </p:nvSpPr>
        <p:spPr>
          <a:xfrm>
            <a:off x="0" y="-18662"/>
            <a:ext cx="12192000" cy="11156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CE51C831-2A04-7A62-0723-0FF1FBFB0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609" y="-27035"/>
            <a:ext cx="5576781" cy="110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5A7DF-4A32-82C8-1383-CA61C9427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874D33A7-74CB-B179-4D72-D457490373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868950C-AB02-1334-A9ED-323460DC78EA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Costs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4C1433A4-FF08-95B5-D7AD-28040674F96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49F7BE6-522F-6C83-0432-8C2F9DD2C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71" y="835200"/>
            <a:ext cx="11731459" cy="51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C9F6F-62C7-5D18-834C-684FC1B53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A790BECF-151C-DDD4-3106-B5161987D8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994A24E-7D19-315E-0BE8-51FE8D816F3C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Interest rates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29B3D6C5-5E82-07C6-F1DB-80CB19C3A9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618D90-701B-3076-4021-A57F7C87E2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18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56DED-6847-C9EE-76FA-321E6EAD0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8598B4-5A4B-3891-6005-DD88DF9C9EEA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04FFCF-278C-6C7F-F05F-57F0F6EA6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052" y="2866421"/>
            <a:ext cx="9701895" cy="1329595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NZ" sz="4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optimistic should we be about a recovery in construction?</a:t>
            </a:r>
            <a:endParaRPr lang="en-NZ" sz="16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F82B9D78-6142-5A87-048C-FA0CEB7B4A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9125012" y="371817"/>
            <a:ext cx="2625159" cy="33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4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23FF2-E79A-2C15-2E05-D5743DED5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ECF68BF-C41E-5774-8002-43F07704E2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8F755D7-A9FC-A136-09A2-A249018C3B8B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What’s happening with jobs?</a:t>
            </a:r>
            <a:endParaRPr lang="en-US" sz="280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21BAFDFB-65E0-A92A-4E36-6042DE3E00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5B18B4-5CD5-C6B4-911C-656ED24CE0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2839" y="752295"/>
            <a:ext cx="8306321" cy="56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7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A5629-1C9A-592D-C25E-B4628E706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6A50C31D-1588-AE89-60BB-0473D15EB8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DD4C48EE-2F4A-2A57-9B3D-3BB30112F8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A094B4B-BB8F-8160-32E9-EBDE070B1709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Construction jobs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9E3F51-D7DA-963E-D363-CE30D0565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368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14324-CC55-32BA-4A80-CEDAAD5F8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DE9325AC-1A6F-4B21-78E2-53EC76BD17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BDE66BA5-5E69-ABC9-AD7C-BB9F034350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D4BAA8C-F660-C561-D3EF-4CC1A0E343F0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Construction activity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6380B2-F223-7D07-8E75-48EAFC9EC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8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42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666A5-2342-6EAB-34F4-72231DF05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85842D11-B51F-9165-C512-81BF799D19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F2E5A18E-95D5-E75F-BAAA-0E16AA5F42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7682C68-6FAC-E9EB-FD3C-7D698BA53E9D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Construction activity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93244A-FDB5-78FE-4848-08E3FE92B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437" y="910800"/>
            <a:ext cx="11385126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47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8C516-5331-DE8C-6A67-F62BD94AA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3BF08B-5168-DEE6-BBC1-3C1DD94CF018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2FD547-1250-E8FC-3B13-92EDE4760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024" y="1917454"/>
            <a:ext cx="8037952" cy="332398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Better data </a:t>
            </a:r>
            <a:b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b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Better recognition</a:t>
            </a:r>
            <a:endParaRPr lang="en-NZ" sz="1600" noProof="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225EBD79-84FE-D9B0-A15F-B36CBB13DD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9125012" y="371817"/>
            <a:ext cx="2625159" cy="33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414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372AC-7C26-AE2B-F4D1-171FFC588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163E09D2-127F-6FDF-4567-B118240C1D4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39341E9F-B5A7-18DC-03AE-62971D692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D73BA00-3573-C05B-DCBE-9CFFB6B4FB3A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Quarry activity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492777-9069-DAA3-4C37-BA39C1EB66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90" y="910800"/>
            <a:ext cx="11393021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0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5E302-1AEF-0AC7-D7DD-0E69547AA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D00D5FA9-912A-DC50-6493-98EBF86FDCF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638FB3B3-B7E3-2BFA-EFED-EB4C11C692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293A71D-35D9-CF99-4515-549982E13A88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Capital equipment prices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C20065-293B-C18F-B91D-A6AABDE7CA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90" y="910800"/>
            <a:ext cx="11393021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832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80FBF-7085-0778-7726-16CD22D32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ACE331CF-F2BA-9AFC-5EBA-5EFB899A73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9D22047-E148-609E-63F8-427FCB7F8948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An unstable world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EF1D4AA7-F479-7E0D-8AB5-6927FE6996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EE4E64-A358-50C7-7BA9-34700AD44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  <p:sp>
        <p:nvSpPr>
          <p:cNvPr id="5" name="Action Button: Help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0E2F09A-B0A5-7EF4-857E-287676963161}"/>
              </a:ext>
            </a:extLst>
          </p:cNvPr>
          <p:cNvSpPr/>
          <p:nvPr/>
        </p:nvSpPr>
        <p:spPr>
          <a:xfrm>
            <a:off x="226929" y="851251"/>
            <a:ext cx="11734799" cy="5289952"/>
          </a:xfrm>
          <a:prstGeom prst="actionButtonHelp">
            <a:avLst/>
          </a:prstGeom>
          <a:noFill/>
          <a:ln w="76200">
            <a:solidFill>
              <a:srgbClr val="00335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173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84AB0-5342-69D4-5A8F-90AF6CBA2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56EF3B26-C464-6203-8C62-2FA05E2ACA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C560BBEE-343F-B551-CD1C-6915D8CBCE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3D9A857-396E-3A09-F1E8-754AAE51E303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Costs and Prices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4EC3B3-111F-0B7E-4312-E40BF7E5F7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911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3CC3FC-11DB-CCAF-6DF4-98312D51A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8436F5-610A-AD31-EE42-9FCB5DB13774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4C1A9-E1FA-4AB4-6EF1-DB031DD16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7024" y="2431804"/>
            <a:ext cx="8037952" cy="1994392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Our latest forecast outlook:</a:t>
            </a:r>
            <a:b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NZ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Tougher for sure</a:t>
            </a:r>
            <a:endParaRPr lang="en-NZ" sz="1600" noProof="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00F1EAE7-CB0D-0192-86A3-A294B2B1E1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9125012" y="371817"/>
            <a:ext cx="2625159" cy="33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791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A93D0-AEA3-C289-EC2C-45CEA91F4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72B1DB4E-AF0E-3268-CFC0-9BABBA7639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569E236-87E9-F1D8-11E9-8C796965ED0B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NZ economic forecasts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5D61A5E2-BCC3-86BC-8E39-1715F6F290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BC9375-6297-9E48-D28A-553E16E74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557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5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957748-123C-0AD4-F28D-5509123DA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8CC229-C719-1CCA-3496-E0F9D09711DA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noProof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AA375B-D6F9-18F4-CDE2-33F21DC836AD}"/>
              </a:ext>
            </a:extLst>
          </p:cNvPr>
          <p:cNvSpPr/>
          <p:nvPr/>
        </p:nvSpPr>
        <p:spPr>
          <a:xfrm>
            <a:off x="0" y="-18662"/>
            <a:ext cx="12192000" cy="11156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0DFA7531-731D-5D20-F6C2-90952F434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609" y="-27035"/>
            <a:ext cx="5576781" cy="11072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61269E8-1A43-8F1D-F9B5-DAFD896BE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5670" y="2245792"/>
            <a:ext cx="7500661" cy="2366417"/>
          </a:xfrm>
        </p:spPr>
        <p:txBody>
          <a:bodyPr vert="horz" wrap="square" lIns="0" tIns="0" rIns="0" bIns="0" rtlCol="0" anchor="t">
            <a:sp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Questions?</a:t>
            </a:r>
            <a:br>
              <a:rPr lang="en-US" sz="9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03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CFB10-5075-23E3-B1D6-FB65F88DB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095410DA-9E4C-3F22-4EF9-C4A055272B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B23E8AF-3F41-397E-0B77-3BB7B9879C7C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2800" b="1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Export markets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ECB027E5-BA33-9478-77A9-3B455BECEA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F626C2-B327-4223-7DF5-F749B9F499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6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9D2B5-292C-FCEC-B61A-2767AAD74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5A20A9-8F57-583E-0494-77EB3B039931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D2E7C-D4A8-759E-5D9A-92DFA1D41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9048" y="2898715"/>
            <a:ext cx="7693904" cy="66479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NZ" sz="4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Where is NZ’s recovery at?</a:t>
            </a:r>
            <a:endParaRPr lang="en-NZ" sz="1600" noProof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9C95DC23-D37F-E01D-0059-631CAC1F66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9125012" y="371817"/>
            <a:ext cx="2625159" cy="33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30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775FD-F8E0-A4DC-3E5F-DFE130651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85CE33ED-5B38-F51A-3C54-E432A7EF92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575507D-6085-7E41-E41D-85E0F5FBB1E5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Consumer confidence and spending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E22F4EEE-050D-E05F-BF7E-212E87A5F9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CBAFAA-FE56-011A-1302-1CD0306CA7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236" y="910800"/>
            <a:ext cx="11389529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2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FCD47-3E5A-AE8A-9C52-0F6E7E3C0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7D725A3-1D4C-E275-DEEC-6BA1D32C25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915C1F-9F76-21EB-3272-E2C69A0DA07D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Activity</a:t>
            </a:r>
            <a:endParaRPr lang="en-US" sz="280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376C3A3D-753A-02FA-4907-63EDC71627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E98C7B-E513-380C-07F0-64CD817315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182" y="910800"/>
            <a:ext cx="11381636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48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9A12F-3FCE-95A5-7CBD-667B9DE9C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17014F53-C33C-EDF5-671E-157ED68A62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E6F8286-8AEB-4897-2C18-324208884549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Jobs activity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6EFD010A-0861-626B-5324-8882DF0B7D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4872929-0017-E207-6DC7-504B8AC557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5" b="10962"/>
          <a:stretch>
            <a:fillRect/>
          </a:stretch>
        </p:blipFill>
        <p:spPr bwMode="auto">
          <a:xfrm>
            <a:off x="2903867" y="845732"/>
            <a:ext cx="6384267" cy="60122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B92C87-86ED-12CB-6538-4788630A5A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4310" b="86551"/>
          <a:stretch>
            <a:fillRect/>
          </a:stretch>
        </p:blipFill>
        <p:spPr bwMode="auto">
          <a:xfrm>
            <a:off x="1731518" y="845732"/>
            <a:ext cx="4251833" cy="878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091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BBC20-C847-240E-5957-885CD05B7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E9330B-AC1B-6B18-42A3-458CFCC437D9}"/>
              </a:ext>
            </a:extLst>
          </p:cNvPr>
          <p:cNvSpPr/>
          <p:nvPr/>
        </p:nvSpPr>
        <p:spPr>
          <a:xfrm>
            <a:off x="0" y="1096968"/>
            <a:ext cx="12192000" cy="5761030"/>
          </a:xfrm>
          <a:prstGeom prst="rect">
            <a:avLst/>
          </a:prstGeom>
          <a:solidFill>
            <a:srgbClr val="00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68CD52-142E-1358-0B69-BBEA01274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9048" y="2898715"/>
            <a:ext cx="7693904" cy="66479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NZ" sz="4800" b="1" noProof="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Inflation still a concern</a:t>
            </a:r>
            <a:endParaRPr lang="en-NZ" sz="1600" noProof="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636E5341-7EB6-89CF-EAD0-7BB90993A9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9125012" y="371817"/>
            <a:ext cx="2625159" cy="33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9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C383A-D68F-AFFE-26C4-459479077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C4F92DE5-DED2-F668-8533-95A27CE721E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/>
              <a:t>Project analysis slide 2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BD3F68-D4E6-53DB-09AC-2A512638E065}"/>
              </a:ext>
            </a:extLst>
          </p:cNvPr>
          <p:cNvSpPr txBox="1">
            <a:spLocks/>
          </p:cNvSpPr>
          <p:nvPr/>
        </p:nvSpPr>
        <p:spPr>
          <a:xfrm>
            <a:off x="228600" y="328999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Inflation</a:t>
            </a: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F696190E-1C58-6994-F957-AC7B4FB2E0F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6845" r="6212" b="27331"/>
          <a:stretch/>
        </p:blipFill>
        <p:spPr>
          <a:xfrm>
            <a:off x="10289415" y="6315590"/>
            <a:ext cx="1673985" cy="2134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6DD607-EEE7-BC6B-8881-41E165832B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182" y="910800"/>
            <a:ext cx="11381636" cy="50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4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ometrics Slide Deck 2023-01-24 - Infometrics January 2023 Webinar" id="{A7F388F0-8D86-4DAA-9501-0858FF09AE27}" vid="{65BB5274-0A7C-4E16-AF59-891BA8A4C507}"/>
    </a:ext>
  </a:extLst>
</a:theme>
</file>

<file path=ppt/theme/theme2.xml><?xml version="1.0" encoding="utf-8"?>
<a:theme xmlns:a="http://schemas.openxmlformats.org/drawingml/2006/main" name="1_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FE0884A2FF3045B88632D313140AB5" ma:contentTypeVersion="17" ma:contentTypeDescription="Create a new document." ma:contentTypeScope="" ma:versionID="c4ca414c26c39dec7abd7cfcfffe6855">
  <xsd:schema xmlns:xsd="http://www.w3.org/2001/XMLSchema" xmlns:xs="http://www.w3.org/2001/XMLSchema" xmlns:p="http://schemas.microsoft.com/office/2006/metadata/properties" xmlns:ns2="3fb697a7-e5f3-4646-a497-3fde6e52e436" xmlns:ns3="723b3c22-63ea-4669-ba66-ddd328f4d4ed" targetNamespace="http://schemas.microsoft.com/office/2006/metadata/properties" ma:root="true" ma:fieldsID="26b67f3ac4be44b7ebb94431682d8d38" ns2:_="" ns3:_="">
    <xsd:import namespace="3fb697a7-e5f3-4646-a497-3fde6e52e436"/>
    <xsd:import namespace="723b3c22-63ea-4669-ba66-ddd328f4d4ed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b697a7-e5f3-4646-a497-3fde6e52e43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ccebd34-2684-4a48-97b2-9f277834ef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b3c22-63ea-4669-ba66-ddd328f4d4e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3e89fbb-be1c-4acb-bc9c-ce853aed1c27}" ma:internalName="TaxCatchAll" ma:showField="CatchAllData" ma:web="723b3c22-63ea-4669-ba66-ddd328f4d4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3fb697a7-e5f3-4646-a497-3fde6e52e436" xsi:nil="true"/>
    <TaxCatchAll xmlns="723b3c22-63ea-4669-ba66-ddd328f4d4ed" xsi:nil="true"/>
    <lcf76f155ced4ddcb4097134ff3c332f xmlns="3fb697a7-e5f3-4646-a497-3fde6e52e436">
      <Terms xmlns="http://schemas.microsoft.com/office/infopath/2007/PartnerControls"/>
    </lcf76f155ced4ddcb4097134ff3c332f>
    <SharedWithUsers xmlns="723b3c22-63ea-4669-ba66-ddd328f4d4ed">
      <UserInfo>
        <DisplayName>Brad Olsen</DisplayName>
        <AccountId>30</AccountId>
        <AccountType/>
      </UserInfo>
      <UserInfo>
        <DisplayName>Gareth Kiernan</DisplayName>
        <AccountId>35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91CA930-88CF-4859-9EAB-A9B30CCF3E0C}">
  <ds:schemaRefs>
    <ds:schemaRef ds:uri="3fb697a7-e5f3-4646-a497-3fde6e52e436"/>
    <ds:schemaRef ds:uri="723b3c22-63ea-4669-ba66-ddd328f4d4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609EDA-869E-4BE5-AE5D-B898C584B6FF}">
  <ds:schemaRefs>
    <ds:schemaRef ds:uri="3fb697a7-e5f3-4646-a497-3fde6e52e436"/>
    <ds:schemaRef ds:uri="723b3c22-63ea-4669-ba66-ddd328f4d4e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Infometrics Slide Deck Template</Template>
  <TotalTime>3786</TotalTime>
  <Words>201</Words>
  <Application>Microsoft Office PowerPoint</Application>
  <PresentationFormat>Widescreen</PresentationFormat>
  <Paragraphs>62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Century Gothic</vt:lpstr>
      <vt:lpstr>Segoe UI</vt:lpstr>
      <vt:lpstr>Segoe UI Light</vt:lpstr>
      <vt:lpstr>Office Theme</vt:lpstr>
      <vt:lpstr>1_Office Theme</vt:lpstr>
      <vt:lpstr>Economic recovery undermined by broader uncertainty  Quarry NZ Conference 2025   . Brad Olsen (Chief Executive and Principal Economist)  10 July 2025</vt:lpstr>
      <vt:lpstr>Project analysis slide 2</vt:lpstr>
      <vt:lpstr>Project analysis slide 2</vt:lpstr>
      <vt:lpstr>Where is NZ’s recovery at?</vt:lpstr>
      <vt:lpstr>Project analysis slide 2</vt:lpstr>
      <vt:lpstr>Project analysis slide 2</vt:lpstr>
      <vt:lpstr>Project analysis slide 2</vt:lpstr>
      <vt:lpstr>Inflation still a concern</vt:lpstr>
      <vt:lpstr>Project analysis slide 2</vt:lpstr>
      <vt:lpstr>Project analysis slide 2</vt:lpstr>
      <vt:lpstr>Project analysis slide 2</vt:lpstr>
      <vt:lpstr>How optimistic should we be about a recovery in construction?</vt:lpstr>
      <vt:lpstr>Project analysis slide 2</vt:lpstr>
      <vt:lpstr>Project analysis slide 2</vt:lpstr>
      <vt:lpstr>Project analysis slide 2</vt:lpstr>
      <vt:lpstr>Project analysis slide 2</vt:lpstr>
      <vt:lpstr>Better data   =   Better recognition</vt:lpstr>
      <vt:lpstr>Project analysis slide 2</vt:lpstr>
      <vt:lpstr>Project analysis slide 2</vt:lpstr>
      <vt:lpstr>Project analysis slide 2</vt:lpstr>
      <vt:lpstr>Our latest forecast outlook:  Tougher for sure</vt:lpstr>
      <vt:lpstr>Project analysis slide 2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Infometrics Slide Deck 2024-12-20 - Stats NZ Data Use</dc:title>
  <dc:creator>Brad Olsen</dc:creator>
  <cp:lastModifiedBy>Brad Olsen</cp:lastModifiedBy>
  <cp:revision>1</cp:revision>
  <cp:lastPrinted>2025-04-29T20:59:16Z</cp:lastPrinted>
  <dcterms:created xsi:type="dcterms:W3CDTF">2023-01-21T21:45:54Z</dcterms:created>
  <dcterms:modified xsi:type="dcterms:W3CDTF">2025-07-09T09:48:41Z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0x01010085FE0884A2FF3045B88632D313140AB5</vt:lpwstr>
  </property>
  <property fmtid="{D5CDD505-2E9C-101B-9397-08002B2CF9AE}" pid="3" name="MediaServiceImageTags">
    <vt:lpwstr/>
  </property>
</Properties>
</file>